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&#65279;<?xml version="1.0" encoding="utf-8"?><Relationships xmlns="http://schemas.openxmlformats.org/package/2006/relationships"><Relationship Type="http://schemas.openxmlformats.org/package/2006/relationships/metadata/core-properties" Target="docProps/core.xml" Id="rId3" /><Relationship Type="http://schemas.openxmlformats.org/officeDocument/2006/relationships/officeDocument" Target="ppt/presentation.xml" Id="rId1" /><Relationship Type="http://schemas.openxmlformats.org/officeDocument/2006/relationships/extended-properties" Target="docProps/app.xml" Id="rId4" /></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handoutMasterIdLst>
    <p:handoutMasterId r:id="rId23"/>
  </p:handoutMasterIdLst>
  <p:sldIdLst>
    <p:sldId id="265" r:id="rId2"/>
    <p:sldId id="434" r:id="rId3"/>
    <p:sldId id="1255" r:id="rId4"/>
    <p:sldId id="1235" r:id="rId5"/>
    <p:sldId id="1263" r:id="rId6"/>
    <p:sldId id="1236" r:id="rId7"/>
    <p:sldId id="1237" r:id="rId8"/>
    <p:sldId id="1242" r:id="rId9"/>
    <p:sldId id="1238" r:id="rId10"/>
    <p:sldId id="1240" r:id="rId11"/>
    <p:sldId id="1239" r:id="rId12"/>
    <p:sldId id="1241" r:id="rId13"/>
    <p:sldId id="1257" r:id="rId14"/>
    <p:sldId id="1256" r:id="rId15"/>
    <p:sldId id="1258" r:id="rId16"/>
    <p:sldId id="1245" r:id="rId17"/>
    <p:sldId id="1247" r:id="rId18"/>
    <p:sldId id="1244" r:id="rId19"/>
    <p:sldId id="1248" r:id="rId20"/>
    <p:sldId id="283" r:id="rId21"/>
  </p:sldIdLst>
  <p:sldSz cx="9144000" cy="5715000" type="screen16x10"/>
  <p:notesSz cx="6950075" cy="9236075"/>
  <p:defaultTextStyle>
    <a:defPPr>
      <a:defRPr lang="en-US"/>
    </a:defPPr>
    <a:lvl1pPr marL="0" algn="l" defTabSz="356602" rtl="0" eaLnBrk="1" latinLnBrk="0" hangingPunct="1">
      <a:defRPr sz="1404" kern="1200">
        <a:solidFill>
          <a:schemeClr val="tx1"/>
        </a:solidFill>
        <a:latin typeface="+mn-lt"/>
        <a:ea typeface="+mn-ea"/>
        <a:cs typeface="+mn-cs"/>
      </a:defRPr>
    </a:lvl1pPr>
    <a:lvl2pPr marL="356602" algn="l" defTabSz="356602" rtl="0" eaLnBrk="1" latinLnBrk="0" hangingPunct="1">
      <a:defRPr sz="1404" kern="1200">
        <a:solidFill>
          <a:schemeClr val="tx1"/>
        </a:solidFill>
        <a:latin typeface="+mn-lt"/>
        <a:ea typeface="+mn-ea"/>
        <a:cs typeface="+mn-cs"/>
      </a:defRPr>
    </a:lvl2pPr>
    <a:lvl3pPr marL="713203" algn="l" defTabSz="356602" rtl="0" eaLnBrk="1" latinLnBrk="0" hangingPunct="1">
      <a:defRPr sz="1404" kern="1200">
        <a:solidFill>
          <a:schemeClr val="tx1"/>
        </a:solidFill>
        <a:latin typeface="+mn-lt"/>
        <a:ea typeface="+mn-ea"/>
        <a:cs typeface="+mn-cs"/>
      </a:defRPr>
    </a:lvl3pPr>
    <a:lvl4pPr marL="1069805" algn="l" defTabSz="356602" rtl="0" eaLnBrk="1" latinLnBrk="0" hangingPunct="1">
      <a:defRPr sz="1404" kern="1200">
        <a:solidFill>
          <a:schemeClr val="tx1"/>
        </a:solidFill>
        <a:latin typeface="+mn-lt"/>
        <a:ea typeface="+mn-ea"/>
        <a:cs typeface="+mn-cs"/>
      </a:defRPr>
    </a:lvl4pPr>
    <a:lvl5pPr marL="1426407" algn="l" defTabSz="356602" rtl="0" eaLnBrk="1" latinLnBrk="0" hangingPunct="1">
      <a:defRPr sz="1404" kern="1200">
        <a:solidFill>
          <a:schemeClr val="tx1"/>
        </a:solidFill>
        <a:latin typeface="+mn-lt"/>
        <a:ea typeface="+mn-ea"/>
        <a:cs typeface="+mn-cs"/>
      </a:defRPr>
    </a:lvl5pPr>
    <a:lvl6pPr marL="1783009" algn="l" defTabSz="356602" rtl="0" eaLnBrk="1" latinLnBrk="0" hangingPunct="1">
      <a:defRPr sz="1404" kern="1200">
        <a:solidFill>
          <a:schemeClr val="tx1"/>
        </a:solidFill>
        <a:latin typeface="+mn-lt"/>
        <a:ea typeface="+mn-ea"/>
        <a:cs typeface="+mn-cs"/>
      </a:defRPr>
    </a:lvl6pPr>
    <a:lvl7pPr marL="2139610" algn="l" defTabSz="356602" rtl="0" eaLnBrk="1" latinLnBrk="0" hangingPunct="1">
      <a:defRPr sz="1404" kern="1200">
        <a:solidFill>
          <a:schemeClr val="tx1"/>
        </a:solidFill>
        <a:latin typeface="+mn-lt"/>
        <a:ea typeface="+mn-ea"/>
        <a:cs typeface="+mn-cs"/>
      </a:defRPr>
    </a:lvl7pPr>
    <a:lvl8pPr marL="2496212" algn="l" defTabSz="356602" rtl="0" eaLnBrk="1" latinLnBrk="0" hangingPunct="1">
      <a:defRPr sz="1404" kern="1200">
        <a:solidFill>
          <a:schemeClr val="tx1"/>
        </a:solidFill>
        <a:latin typeface="+mn-lt"/>
        <a:ea typeface="+mn-ea"/>
        <a:cs typeface="+mn-cs"/>
      </a:defRPr>
    </a:lvl8pPr>
    <a:lvl9pPr marL="2852814" algn="l" defTabSz="356602" rtl="0" eaLnBrk="1" latinLnBrk="0" hangingPunct="1">
      <a:defRPr sz="1404"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721F"/>
    <a:srgbClr val="20697C"/>
    <a:srgbClr val="A1ACBC"/>
    <a:srgbClr val="A6ABB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362"/>
  </p:normalViewPr>
  <p:slideViewPr>
    <p:cSldViewPr snapToGrid="0">
      <p:cViewPr varScale="1">
        <p:scale>
          <a:sx n="85" d="100"/>
          <a:sy n="85" d="100"/>
        </p:scale>
        <p:origin x="656" y="64"/>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p:cViewPr varScale="1">
        <p:scale>
          <a:sx n="57" d="100"/>
          <a:sy n="57" d="100"/>
        </p:scale>
        <p:origin x="2472" y="2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_rels/data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4" Type="http://schemas.openxmlformats.org/officeDocument/2006/relationships/image" Target="../media/image12.svg"/></Relationships>
</file>

<file path=ppt/diagrams/_rels/drawing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4" Type="http://schemas.openxmlformats.org/officeDocument/2006/relationships/image" Target="../media/image12.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sp="http://schemas.microsoft.com/office/drawing/2008/diagram" xmlns:dgm="http://schemas.openxmlformats.org/drawingml/2006/diagram" xmlns:a="http://schemas.openxmlformats.org/drawingml/2006/main">
  <dgm:ptLst>
    <dgm:pt modelId="{2F90BF0C-411C-437B-BDFF-2D0218FFD116}" type="doc">
      <dgm:prSet loTypeId="urn:microsoft.com/office/officeart/2005/8/layout/hList6" loCatId="list" qsTypeId="urn:microsoft.com/office/officeart/2005/8/quickstyle/simple1" qsCatId="simple" csTypeId="urn:microsoft.com/office/officeart/2005/8/colors/accent1_2" csCatId="accent1"/>
      <dgm:spPr/>
      <dgm:t>
        <a:bodyPr/>
        <a:lstStyle/>
        <a:p>
          <a:endParaRPr lang="en-US"/>
        </a:p>
      </dgm:t>
    </dgm:pt>
    <dgm:pt modelId="{53763568-74E1-4614-BC8A-374DDFD5DD3D}">
      <dgm:prSet/>
      <dgm:spPr/>
      <dgm:t>
        <a:bodyPr/>
        <a:lstStyle/>
        <a:p>
          <a:pPr algn="l"/>
          <a:r>
            <a:rPr lang="en-US" dirty="0"/>
            <a:t>Covered employees entitled to carry over up to 40 hours of sick time from one year to next</a:t>
          </a:r>
        </a:p>
      </dgm:t>
    </dgm:pt>
    <dgm:pt modelId="{56BD254B-F57F-4ACA-8968-DB7D82B5F4AE}" type="parTrans" cxnId="{47C3FC87-3EAC-4377-A7AA-01D3D0DD6BD0}">
      <dgm:prSet/>
      <dgm:spPr/>
      <dgm:t>
        <a:bodyPr/>
        <a:lstStyle/>
        <a:p>
          <a:endParaRPr lang="en-US"/>
        </a:p>
      </dgm:t>
    </dgm:pt>
    <dgm:pt modelId="{B649AD94-A1DB-4CFA-A422-00F478AEFAEB}" type="sibTrans" cxnId="{47C3FC87-3EAC-4377-A7AA-01D3D0DD6BD0}">
      <dgm:prSet/>
      <dgm:spPr/>
      <dgm:t>
        <a:bodyPr/>
        <a:lstStyle/>
        <a:p>
          <a:endParaRPr lang="en-US"/>
        </a:p>
      </dgm:t>
    </dgm:pt>
    <dgm:pt modelId="{2D78349A-34BA-4D12-B4D0-DABB64F38955}">
      <dgm:prSet/>
      <dgm:spPr/>
      <dgm:t>
        <a:bodyPr/>
        <a:lstStyle/>
        <a:p>
          <a:pPr algn="l"/>
          <a:r>
            <a:rPr lang="en-US" dirty="0"/>
            <a:t>Employers can limit use of sick time to maximum of 40 hours per year</a:t>
          </a:r>
        </a:p>
      </dgm:t>
    </dgm:pt>
    <dgm:pt modelId="{BD1DE678-028E-4BCB-A046-969EEA4C58BF}" type="parTrans" cxnId="{B2E993E9-FC3C-4D7B-8700-907D2F84DC40}">
      <dgm:prSet/>
      <dgm:spPr/>
      <dgm:t>
        <a:bodyPr/>
        <a:lstStyle/>
        <a:p>
          <a:endParaRPr lang="en-US"/>
        </a:p>
      </dgm:t>
    </dgm:pt>
    <dgm:pt modelId="{34242E2B-7C1D-4749-952E-806A76FC4D7F}" type="sibTrans" cxnId="{B2E993E9-FC3C-4D7B-8700-907D2F84DC40}">
      <dgm:prSet/>
      <dgm:spPr/>
      <dgm:t>
        <a:bodyPr/>
        <a:lstStyle/>
        <a:p>
          <a:endParaRPr lang="en-US"/>
        </a:p>
      </dgm:t>
    </dgm:pt>
    <dgm:pt modelId="{69025F0B-FAC0-40B8-A052-853EAC8D86F2}">
      <dgm:prSet/>
      <dgm:spPr/>
      <dgm:t>
        <a:bodyPr/>
        <a:lstStyle/>
        <a:p>
          <a:pPr algn="l"/>
          <a:r>
            <a:rPr lang="en-US" b="1" dirty="0"/>
            <a:t>Exception: </a:t>
          </a:r>
          <a:r>
            <a:rPr lang="en-US" dirty="0"/>
            <a:t> Employers who frontload sick time that meets requirements of the law are not required to permit carryover</a:t>
          </a:r>
        </a:p>
      </dgm:t>
    </dgm:pt>
    <dgm:pt modelId="{D9080450-ED1B-424B-8444-0BD4805E2EEE}" type="parTrans" cxnId="{1D883017-3BF3-409B-A2D3-F70E8837828A}">
      <dgm:prSet/>
      <dgm:spPr/>
      <dgm:t>
        <a:bodyPr/>
        <a:lstStyle/>
        <a:p>
          <a:endParaRPr lang="en-US"/>
        </a:p>
      </dgm:t>
    </dgm:pt>
    <dgm:pt modelId="{1FDED866-B838-4681-98C2-D598C36680DE}" type="sibTrans" cxnId="{1D883017-3BF3-409B-A2D3-F70E8837828A}">
      <dgm:prSet/>
      <dgm:spPr/>
      <dgm:t>
        <a:bodyPr/>
        <a:lstStyle/>
        <a:p>
          <a:endParaRPr lang="en-US"/>
        </a:p>
      </dgm:t>
    </dgm:pt>
    <dgm:pt modelId="{155E07CB-729E-41A4-B3C8-A6C497CE1EB5}" type="pres">
      <dgm:prSet presAssocID="{2F90BF0C-411C-437B-BDFF-2D0218FFD116}" presName="Name0" presStyleCnt="0">
        <dgm:presLayoutVars>
          <dgm:dir/>
          <dgm:resizeHandles val="exact"/>
        </dgm:presLayoutVars>
      </dgm:prSet>
      <dgm:spPr/>
    </dgm:pt>
    <dgm:pt modelId="{193970F8-FA5A-4598-874A-BF8BF396AAC6}" type="pres">
      <dgm:prSet presAssocID="{53763568-74E1-4614-BC8A-374DDFD5DD3D}" presName="node" presStyleLbl="node1" presStyleIdx="0" presStyleCnt="3">
        <dgm:presLayoutVars>
          <dgm:bulletEnabled val="1"/>
        </dgm:presLayoutVars>
      </dgm:prSet>
      <dgm:spPr/>
    </dgm:pt>
    <dgm:pt modelId="{A29CD163-D73E-444F-9114-0AC5E5986C6E}" type="pres">
      <dgm:prSet presAssocID="{B649AD94-A1DB-4CFA-A422-00F478AEFAEB}" presName="sibTrans" presStyleCnt="0"/>
      <dgm:spPr/>
    </dgm:pt>
    <dgm:pt modelId="{B2844295-C61C-4B10-836D-7B1123261D54}" type="pres">
      <dgm:prSet presAssocID="{2D78349A-34BA-4D12-B4D0-DABB64F38955}" presName="node" presStyleLbl="node1" presStyleIdx="1" presStyleCnt="3">
        <dgm:presLayoutVars>
          <dgm:bulletEnabled val="1"/>
        </dgm:presLayoutVars>
      </dgm:prSet>
      <dgm:spPr/>
    </dgm:pt>
    <dgm:pt modelId="{A10CE093-73EF-47FC-8D10-181273383C90}" type="pres">
      <dgm:prSet presAssocID="{34242E2B-7C1D-4749-952E-806A76FC4D7F}" presName="sibTrans" presStyleCnt="0"/>
      <dgm:spPr/>
    </dgm:pt>
    <dgm:pt modelId="{2936BDA5-2E53-4F22-B21B-F3522C07C2A7}" type="pres">
      <dgm:prSet presAssocID="{69025F0B-FAC0-40B8-A052-853EAC8D86F2}" presName="node" presStyleLbl="node1" presStyleIdx="2" presStyleCnt="3">
        <dgm:presLayoutVars>
          <dgm:bulletEnabled val="1"/>
        </dgm:presLayoutVars>
      </dgm:prSet>
      <dgm:spPr/>
    </dgm:pt>
  </dgm:ptLst>
  <dgm:cxnLst>
    <dgm:cxn modelId="{1D883017-3BF3-409B-A2D3-F70E8837828A}" srcId="{2F90BF0C-411C-437B-BDFF-2D0218FFD116}" destId="{69025F0B-FAC0-40B8-A052-853EAC8D86F2}" srcOrd="2" destOrd="0" parTransId="{D9080450-ED1B-424B-8444-0BD4805E2EEE}" sibTransId="{1FDED866-B838-4681-98C2-D598C36680DE}"/>
    <dgm:cxn modelId="{7EE14119-A761-4965-B956-038580B19392}" type="presOf" srcId="{69025F0B-FAC0-40B8-A052-853EAC8D86F2}" destId="{2936BDA5-2E53-4F22-B21B-F3522C07C2A7}" srcOrd="0" destOrd="0" presId="urn:microsoft.com/office/officeart/2005/8/layout/hList6"/>
    <dgm:cxn modelId="{FFBEE421-CEFD-419B-83CD-56ABDD4469A7}" type="presOf" srcId="{2F90BF0C-411C-437B-BDFF-2D0218FFD116}" destId="{155E07CB-729E-41A4-B3C8-A6C497CE1EB5}" srcOrd="0" destOrd="0" presId="urn:microsoft.com/office/officeart/2005/8/layout/hList6"/>
    <dgm:cxn modelId="{47C3FC87-3EAC-4377-A7AA-01D3D0DD6BD0}" srcId="{2F90BF0C-411C-437B-BDFF-2D0218FFD116}" destId="{53763568-74E1-4614-BC8A-374DDFD5DD3D}" srcOrd="0" destOrd="0" parTransId="{56BD254B-F57F-4ACA-8968-DB7D82B5F4AE}" sibTransId="{B649AD94-A1DB-4CFA-A422-00F478AEFAEB}"/>
    <dgm:cxn modelId="{EFC3FBA1-DB2C-42DF-A684-C3C7D35A7E9F}" type="presOf" srcId="{53763568-74E1-4614-BC8A-374DDFD5DD3D}" destId="{193970F8-FA5A-4598-874A-BF8BF396AAC6}" srcOrd="0" destOrd="0" presId="urn:microsoft.com/office/officeart/2005/8/layout/hList6"/>
    <dgm:cxn modelId="{C98006C3-0C0A-45B4-BB17-2104BF17BDFB}" type="presOf" srcId="{2D78349A-34BA-4D12-B4D0-DABB64F38955}" destId="{B2844295-C61C-4B10-836D-7B1123261D54}" srcOrd="0" destOrd="0" presId="urn:microsoft.com/office/officeart/2005/8/layout/hList6"/>
    <dgm:cxn modelId="{B2E993E9-FC3C-4D7B-8700-907D2F84DC40}" srcId="{2F90BF0C-411C-437B-BDFF-2D0218FFD116}" destId="{2D78349A-34BA-4D12-B4D0-DABB64F38955}" srcOrd="1" destOrd="0" parTransId="{BD1DE678-028E-4BCB-A046-969EEA4C58BF}" sibTransId="{34242E2B-7C1D-4749-952E-806A76FC4D7F}"/>
    <dgm:cxn modelId="{4F3D80F7-A55A-4AA4-885F-8059A25CCFDC}" type="presParOf" srcId="{155E07CB-729E-41A4-B3C8-A6C497CE1EB5}" destId="{193970F8-FA5A-4598-874A-BF8BF396AAC6}" srcOrd="0" destOrd="0" presId="urn:microsoft.com/office/officeart/2005/8/layout/hList6"/>
    <dgm:cxn modelId="{98057738-F7B0-4804-91BE-099CC17886EC}" type="presParOf" srcId="{155E07CB-729E-41A4-B3C8-A6C497CE1EB5}" destId="{A29CD163-D73E-444F-9114-0AC5E5986C6E}" srcOrd="1" destOrd="0" presId="urn:microsoft.com/office/officeart/2005/8/layout/hList6"/>
    <dgm:cxn modelId="{81042F9C-A40E-4A85-A3B7-A4711AB72777}" type="presParOf" srcId="{155E07CB-729E-41A4-B3C8-A6C497CE1EB5}" destId="{B2844295-C61C-4B10-836D-7B1123261D54}" srcOrd="2" destOrd="0" presId="urn:microsoft.com/office/officeart/2005/8/layout/hList6"/>
    <dgm:cxn modelId="{06DB1D24-754C-4AF5-8B16-798003D9D47D}" type="presParOf" srcId="{155E07CB-729E-41A4-B3C8-A6C497CE1EB5}" destId="{A10CE093-73EF-47FC-8D10-181273383C90}" srcOrd="3" destOrd="0" presId="urn:microsoft.com/office/officeart/2005/8/layout/hList6"/>
    <dgm:cxn modelId="{7C1D8EC4-F726-44CC-85F1-F63A18A7E0B6}" type="presParOf" srcId="{155E07CB-729E-41A4-B3C8-A6C497CE1EB5}" destId="{2936BDA5-2E53-4F22-B21B-F3522C07C2A7}"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r="http://schemas.openxmlformats.org/officeDocument/2006/relationships" xmlns:a14="http://schemas.microsoft.com/office/drawing/2010/main" xmlns:asvg="http://schemas.microsoft.com/office/drawing/2016/SVG/main" xmlns:dgm14="http://schemas.microsoft.com/office/drawing/2010/diagram" xmlns:dsp="http://schemas.microsoft.com/office/drawing/2008/diagram" xmlns:dgm="http://schemas.openxmlformats.org/drawingml/2006/diagram" xmlns:a="http://schemas.openxmlformats.org/drawingml/2006/main">
  <dgm:ptLst>
    <dgm:pt modelId="{239EEC3B-A177-4629-9EF3-EA4BF75D2855}"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en-US"/>
        </a:p>
      </dgm:t>
    </dgm:pt>
    <dgm:pt modelId="{A3B6CBA6-7748-42D3-8DBC-E27A09EE9FB8}">
      <dgm:prSet custT="1"/>
      <dgm:spPr/>
      <dgm:t>
        <a:bodyPr/>
        <a:lstStyle/>
        <a:p>
          <a:r>
            <a:rPr lang="en-US" sz="1800" b="0" dirty="0"/>
            <a:t>The employee’s or family member’s:</a:t>
          </a:r>
        </a:p>
      </dgm:t>
    </dgm:pt>
    <dgm:pt modelId="{533DE144-98A4-4D41-A454-ECDA48EE6984}" type="parTrans" cxnId="{6A8F1559-510C-43EE-AE6E-BF044CD7BE9A}">
      <dgm:prSet/>
      <dgm:spPr/>
      <dgm:t>
        <a:bodyPr/>
        <a:lstStyle/>
        <a:p>
          <a:endParaRPr lang="en-US"/>
        </a:p>
      </dgm:t>
    </dgm:pt>
    <dgm:pt modelId="{BF28DA6B-DF33-4944-8178-B873A3838067}" type="sibTrans" cxnId="{6A8F1559-510C-43EE-AE6E-BF044CD7BE9A}">
      <dgm:prSet/>
      <dgm:spPr/>
      <dgm:t>
        <a:bodyPr/>
        <a:lstStyle/>
        <a:p>
          <a:endParaRPr lang="en-US"/>
        </a:p>
      </dgm:t>
    </dgm:pt>
    <dgm:pt modelId="{29FA2E5D-DF41-45F5-94B3-39CE337F4A99}">
      <dgm:prSet custT="1"/>
      <dgm:spPr/>
      <dgm:t>
        <a:bodyPr/>
        <a:lstStyle/>
        <a:p>
          <a:r>
            <a:rPr lang="en-US" sz="1400" dirty="0"/>
            <a:t>Illness, injury, or health condition</a:t>
          </a:r>
        </a:p>
      </dgm:t>
    </dgm:pt>
    <dgm:pt modelId="{5F0870F4-0BAD-4F42-A5F7-CF9853272E80}" type="parTrans" cxnId="{046C0FE5-9ADA-40E0-8798-FEF0899A1EA3}">
      <dgm:prSet/>
      <dgm:spPr/>
      <dgm:t>
        <a:bodyPr/>
        <a:lstStyle/>
        <a:p>
          <a:endParaRPr lang="en-US"/>
        </a:p>
      </dgm:t>
    </dgm:pt>
    <dgm:pt modelId="{177E8ED2-E0ED-4F9B-9530-14EB0640299C}" type="sibTrans" cxnId="{046C0FE5-9ADA-40E0-8798-FEF0899A1EA3}">
      <dgm:prSet/>
      <dgm:spPr/>
      <dgm:t>
        <a:bodyPr/>
        <a:lstStyle/>
        <a:p>
          <a:endParaRPr lang="en-US"/>
        </a:p>
      </dgm:t>
    </dgm:pt>
    <dgm:pt modelId="{34284A2A-A14A-4F7D-A451-5506E4E3C0F7}">
      <dgm:prSet custT="1"/>
      <dgm:spPr/>
      <dgm:t>
        <a:bodyPr/>
        <a:lstStyle/>
        <a:p>
          <a:r>
            <a:rPr lang="en-US" sz="1400" dirty="0"/>
            <a:t>Medical diagnosis, care or treatment for mental or physical illness, injury, or health condition</a:t>
          </a:r>
        </a:p>
      </dgm:t>
    </dgm:pt>
    <dgm:pt modelId="{355FE37A-CFFA-46B8-920A-C2B6BA022447}" type="parTrans" cxnId="{DDB81A27-AA18-43EA-A856-AD07E243A83C}">
      <dgm:prSet/>
      <dgm:spPr/>
      <dgm:t>
        <a:bodyPr/>
        <a:lstStyle/>
        <a:p>
          <a:endParaRPr lang="en-US"/>
        </a:p>
      </dgm:t>
    </dgm:pt>
    <dgm:pt modelId="{B7E4AEF6-B9B1-41F7-B977-8CD440001613}" type="sibTrans" cxnId="{DDB81A27-AA18-43EA-A856-AD07E243A83C}">
      <dgm:prSet/>
      <dgm:spPr/>
      <dgm:t>
        <a:bodyPr/>
        <a:lstStyle/>
        <a:p>
          <a:endParaRPr lang="en-US"/>
        </a:p>
      </dgm:t>
    </dgm:pt>
    <dgm:pt modelId="{B7BB9B45-E196-4EFE-BF19-98B1E6AB6D13}">
      <dgm:prSet custT="1"/>
      <dgm:spPr/>
      <dgm:t>
        <a:bodyPr/>
        <a:lstStyle/>
        <a:p>
          <a:r>
            <a:rPr lang="en-US" sz="1400" dirty="0"/>
            <a:t>Preventative medical care for the service worker or the service worker’s spouse or child</a:t>
          </a:r>
        </a:p>
      </dgm:t>
    </dgm:pt>
    <dgm:pt modelId="{C3F20EE7-D2F5-4940-8289-3F53DF6BBA65}" type="parTrans" cxnId="{71E318F9-666D-4D3C-ABFD-005823ED3B91}">
      <dgm:prSet/>
      <dgm:spPr/>
      <dgm:t>
        <a:bodyPr/>
        <a:lstStyle/>
        <a:p>
          <a:endParaRPr lang="en-US"/>
        </a:p>
      </dgm:t>
    </dgm:pt>
    <dgm:pt modelId="{6469D9D6-D623-4EC0-A170-E622037BB5C5}" type="sibTrans" cxnId="{71E318F9-666D-4D3C-ABFD-005823ED3B91}">
      <dgm:prSet/>
      <dgm:spPr/>
      <dgm:t>
        <a:bodyPr/>
        <a:lstStyle/>
        <a:p>
          <a:endParaRPr lang="en-US"/>
        </a:p>
      </dgm:t>
    </dgm:pt>
    <dgm:pt modelId="{BD3C68A8-2DB6-496F-92AB-92763E8492CA}">
      <dgm:prSet custT="1"/>
      <dgm:spPr/>
      <dgm:t>
        <a:bodyPr/>
        <a:lstStyle/>
        <a:p>
          <a:pPr algn="l"/>
          <a:r>
            <a:rPr lang="en-US" sz="1800" b="0" dirty="0"/>
            <a:t>For certain circumstances where the employee or a family is a victim of family violence or sexual assault, provided that the employee is not the alleged perpetrator.</a:t>
          </a:r>
        </a:p>
      </dgm:t>
    </dgm:pt>
    <dgm:pt modelId="{0A2C1FD3-E225-490E-80AB-C403CB42F8DD}" type="parTrans" cxnId="{267C7E20-0DEC-48CE-98BF-0D051DD3F7A2}">
      <dgm:prSet/>
      <dgm:spPr/>
      <dgm:t>
        <a:bodyPr/>
        <a:lstStyle/>
        <a:p>
          <a:endParaRPr lang="en-US"/>
        </a:p>
      </dgm:t>
    </dgm:pt>
    <dgm:pt modelId="{253F7F9F-C3F9-4F67-B840-5D47CD4D3735}" type="sibTrans" cxnId="{267C7E20-0DEC-48CE-98BF-0D051DD3F7A2}">
      <dgm:prSet/>
      <dgm:spPr/>
      <dgm:t>
        <a:bodyPr/>
        <a:lstStyle/>
        <a:p>
          <a:endParaRPr lang="en-US"/>
        </a:p>
      </dgm:t>
    </dgm:pt>
    <dgm:pt modelId="{0248EBE6-F2B8-44E9-9242-8ECADA7B4E4A}">
      <dgm:prSet custT="1"/>
      <dgm:spPr/>
      <dgm:t>
        <a:bodyPr/>
        <a:lstStyle/>
        <a:p>
          <a:pPr algn="l"/>
          <a:r>
            <a:rPr lang="en-US" sz="1800" dirty="0"/>
            <a:t>A mental health wellness day for the employee</a:t>
          </a:r>
        </a:p>
      </dgm:t>
    </dgm:pt>
    <dgm:pt modelId="{65CAD0E2-59F1-4FF2-B2D8-64AD5165CC3B}" type="parTrans" cxnId="{B15AE4E9-B8A4-4063-979B-15CEB6FF99AE}">
      <dgm:prSet/>
      <dgm:spPr/>
      <dgm:t>
        <a:bodyPr/>
        <a:lstStyle/>
        <a:p>
          <a:endParaRPr lang="en-US"/>
        </a:p>
      </dgm:t>
    </dgm:pt>
    <dgm:pt modelId="{42449ACD-88AC-43E4-A452-AAEA22504847}" type="sibTrans" cxnId="{B15AE4E9-B8A4-4063-979B-15CEB6FF99AE}">
      <dgm:prSet/>
      <dgm:spPr/>
      <dgm:t>
        <a:bodyPr/>
        <a:lstStyle/>
        <a:p>
          <a:endParaRPr lang="en-US"/>
        </a:p>
      </dgm:t>
    </dgm:pt>
    <dgm:pt modelId="{D9CFC12C-D542-4016-9F4A-BD64F94B2645}" type="pres">
      <dgm:prSet presAssocID="{239EEC3B-A177-4629-9EF3-EA4BF75D2855}" presName="linearFlow" presStyleCnt="0">
        <dgm:presLayoutVars>
          <dgm:dir/>
          <dgm:resizeHandles val="exact"/>
        </dgm:presLayoutVars>
      </dgm:prSet>
      <dgm:spPr/>
    </dgm:pt>
    <dgm:pt modelId="{9B9793AA-FC0D-4606-BB5C-6B6ECADD308B}" type="pres">
      <dgm:prSet presAssocID="{A3B6CBA6-7748-42D3-8DBC-E27A09EE9FB8}" presName="composite" presStyleCnt="0"/>
      <dgm:spPr/>
    </dgm:pt>
    <dgm:pt modelId="{8876FB86-C9D6-43FE-8FF5-4CE4238D6DEB}" type="pres">
      <dgm:prSet presAssocID="{A3B6CBA6-7748-42D3-8DBC-E27A09EE9FB8}" presName="imgShp" presStyleLbl="fgImgPlace1" presStyleIdx="0" presStyleCnt="3" custScaleX="117463" custScaleY="120812" custLinFactNeighborX="-45143" custLinFactNeighborY="-3611"/>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 title=""/>
        </a:ext>
      </dgm:extLst>
    </dgm:pt>
    <dgm:pt modelId="{8DCE2751-B5E5-44D2-BE4A-4B2FEB44E1A7}" type="pres">
      <dgm:prSet presAssocID="{A3B6CBA6-7748-42D3-8DBC-E27A09EE9FB8}" presName="txShp" presStyleLbl="node1" presStyleIdx="0" presStyleCnt="3" custScaleX="123435" custScaleY="188699" custLinFactNeighborX="13671" custLinFactNeighborY="1412">
        <dgm:presLayoutVars>
          <dgm:bulletEnabled val="1"/>
        </dgm:presLayoutVars>
      </dgm:prSet>
      <dgm:spPr/>
    </dgm:pt>
    <dgm:pt modelId="{0B0D3BC4-720B-4DF4-8047-DF77B9925BC0}" type="pres">
      <dgm:prSet presAssocID="{BF28DA6B-DF33-4944-8178-B873A3838067}" presName="spacing" presStyleCnt="0"/>
      <dgm:spPr/>
    </dgm:pt>
    <dgm:pt modelId="{37783008-B1E4-4A77-ACC7-14E8FCF5B47C}" type="pres">
      <dgm:prSet presAssocID="{BD3C68A8-2DB6-496F-92AB-92763E8492CA}" presName="composite" presStyleCnt="0"/>
      <dgm:spPr/>
    </dgm:pt>
    <dgm:pt modelId="{21B85FA8-B645-461A-B2AA-5A253D23BAB8}" type="pres">
      <dgm:prSet presAssocID="{BD3C68A8-2DB6-496F-92AB-92763E8492CA}" presName="imgShp" presStyleLbl="fgImgPlace1" presStyleIdx="1" presStyleCnt="3" custLinFactNeighborX="-40629" custLinFactNeighborY="-1444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 title=""/>
        </a:ext>
      </dgm:extLst>
    </dgm:pt>
    <dgm:pt modelId="{2D0613CF-74B4-49BD-B2CC-CFC521A0F8FE}" type="pres">
      <dgm:prSet presAssocID="{BD3C68A8-2DB6-496F-92AB-92763E8492CA}" presName="txShp" presStyleLbl="node1" presStyleIdx="1" presStyleCnt="3" custScaleX="121523" custScaleY="111729" custLinFactNeighborX="14552" custLinFactNeighborY="1310">
        <dgm:presLayoutVars>
          <dgm:bulletEnabled val="1"/>
        </dgm:presLayoutVars>
      </dgm:prSet>
      <dgm:spPr/>
    </dgm:pt>
    <dgm:pt modelId="{0D96CC53-CE1C-4923-BCA3-FE9E115099DA}" type="pres">
      <dgm:prSet presAssocID="{253F7F9F-C3F9-4F67-B840-5D47CD4D3735}" presName="spacing" presStyleCnt="0"/>
      <dgm:spPr/>
    </dgm:pt>
    <dgm:pt modelId="{E59D70B9-3AF1-4FE4-B75F-495533E515DA}" type="pres">
      <dgm:prSet presAssocID="{0248EBE6-F2B8-44E9-9242-8ECADA7B4E4A}" presName="composite" presStyleCnt="0"/>
      <dgm:spPr/>
    </dgm:pt>
    <dgm:pt modelId="{88C3FA77-A82E-48A0-A17A-0994D6BBA03F}" type="pres">
      <dgm:prSet presAssocID="{0248EBE6-F2B8-44E9-9242-8ECADA7B4E4A}" presName="imgShp" presStyleLbl="fgImgPlace1" presStyleIdx="2" presStyleCnt="3" custLinFactNeighborX="-37018" custLinFactNeighborY="-12162"/>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 title=""/>
        </a:ext>
      </dgm:extLst>
    </dgm:pt>
    <dgm:pt modelId="{BDB8B263-80BC-499E-9220-2DBB28E28948}" type="pres">
      <dgm:prSet presAssocID="{0248EBE6-F2B8-44E9-9242-8ECADA7B4E4A}" presName="txShp" presStyleLbl="node1" presStyleIdx="2" presStyleCnt="3" custScaleX="113491" custLinFactNeighborX="18355" custLinFactNeighborY="-4939">
        <dgm:presLayoutVars>
          <dgm:bulletEnabled val="1"/>
        </dgm:presLayoutVars>
      </dgm:prSet>
      <dgm:spPr/>
    </dgm:pt>
  </dgm:ptLst>
  <dgm:cxnLst>
    <dgm:cxn modelId="{267C7E20-0DEC-48CE-98BF-0D051DD3F7A2}" srcId="{239EEC3B-A177-4629-9EF3-EA4BF75D2855}" destId="{BD3C68A8-2DB6-496F-92AB-92763E8492CA}" srcOrd="1" destOrd="0" parTransId="{0A2C1FD3-E225-490E-80AB-C403CB42F8DD}" sibTransId="{253F7F9F-C3F9-4F67-B840-5D47CD4D3735}"/>
    <dgm:cxn modelId="{DDB81A27-AA18-43EA-A856-AD07E243A83C}" srcId="{A3B6CBA6-7748-42D3-8DBC-E27A09EE9FB8}" destId="{34284A2A-A14A-4F7D-A451-5506E4E3C0F7}" srcOrd="1" destOrd="0" parTransId="{355FE37A-CFFA-46B8-920A-C2B6BA022447}" sibTransId="{B7E4AEF6-B9B1-41F7-B977-8CD440001613}"/>
    <dgm:cxn modelId="{D5457038-4D91-4DD7-988C-9BD5801F9D69}" type="presOf" srcId="{34284A2A-A14A-4F7D-A451-5506E4E3C0F7}" destId="{8DCE2751-B5E5-44D2-BE4A-4B2FEB44E1A7}" srcOrd="0" destOrd="2" presId="urn:microsoft.com/office/officeart/2005/8/layout/vList3"/>
    <dgm:cxn modelId="{7BAD9E41-368B-400F-BA94-FCA1AE318234}" type="presOf" srcId="{B7BB9B45-E196-4EFE-BF19-98B1E6AB6D13}" destId="{8DCE2751-B5E5-44D2-BE4A-4B2FEB44E1A7}" srcOrd="0" destOrd="3" presId="urn:microsoft.com/office/officeart/2005/8/layout/vList3"/>
    <dgm:cxn modelId="{0CC00D6A-9828-44F5-8D15-C2A847F8AA43}" type="presOf" srcId="{0248EBE6-F2B8-44E9-9242-8ECADA7B4E4A}" destId="{BDB8B263-80BC-499E-9220-2DBB28E28948}" srcOrd="0" destOrd="0" presId="urn:microsoft.com/office/officeart/2005/8/layout/vList3"/>
    <dgm:cxn modelId="{C1A66B4A-B238-411D-8B43-08617B7A300C}" type="presOf" srcId="{239EEC3B-A177-4629-9EF3-EA4BF75D2855}" destId="{D9CFC12C-D542-4016-9F4A-BD64F94B2645}" srcOrd="0" destOrd="0" presId="urn:microsoft.com/office/officeart/2005/8/layout/vList3"/>
    <dgm:cxn modelId="{6A8F1559-510C-43EE-AE6E-BF044CD7BE9A}" srcId="{239EEC3B-A177-4629-9EF3-EA4BF75D2855}" destId="{A3B6CBA6-7748-42D3-8DBC-E27A09EE9FB8}" srcOrd="0" destOrd="0" parTransId="{533DE144-98A4-4D41-A454-ECDA48EE6984}" sibTransId="{BF28DA6B-DF33-4944-8178-B873A3838067}"/>
    <dgm:cxn modelId="{94FD3793-EF78-4F6E-8F78-FAAAB5D9FC1A}" type="presOf" srcId="{29FA2E5D-DF41-45F5-94B3-39CE337F4A99}" destId="{8DCE2751-B5E5-44D2-BE4A-4B2FEB44E1A7}" srcOrd="0" destOrd="1" presId="urn:microsoft.com/office/officeart/2005/8/layout/vList3"/>
    <dgm:cxn modelId="{DDE624DD-B8F9-463B-8E3C-5BD728AACB51}" type="presOf" srcId="{A3B6CBA6-7748-42D3-8DBC-E27A09EE9FB8}" destId="{8DCE2751-B5E5-44D2-BE4A-4B2FEB44E1A7}" srcOrd="0" destOrd="0" presId="urn:microsoft.com/office/officeart/2005/8/layout/vList3"/>
    <dgm:cxn modelId="{046C0FE5-9ADA-40E0-8798-FEF0899A1EA3}" srcId="{A3B6CBA6-7748-42D3-8DBC-E27A09EE9FB8}" destId="{29FA2E5D-DF41-45F5-94B3-39CE337F4A99}" srcOrd="0" destOrd="0" parTransId="{5F0870F4-0BAD-4F42-A5F7-CF9853272E80}" sibTransId="{177E8ED2-E0ED-4F9B-9530-14EB0640299C}"/>
    <dgm:cxn modelId="{B15AE4E9-B8A4-4063-979B-15CEB6FF99AE}" srcId="{239EEC3B-A177-4629-9EF3-EA4BF75D2855}" destId="{0248EBE6-F2B8-44E9-9242-8ECADA7B4E4A}" srcOrd="2" destOrd="0" parTransId="{65CAD0E2-59F1-4FF2-B2D8-64AD5165CC3B}" sibTransId="{42449ACD-88AC-43E4-A452-AAEA22504847}"/>
    <dgm:cxn modelId="{1BBBB9F8-4D22-4F70-8048-6916604AD341}" type="presOf" srcId="{BD3C68A8-2DB6-496F-92AB-92763E8492CA}" destId="{2D0613CF-74B4-49BD-B2CC-CFC521A0F8FE}" srcOrd="0" destOrd="0" presId="urn:microsoft.com/office/officeart/2005/8/layout/vList3"/>
    <dgm:cxn modelId="{71E318F9-666D-4D3C-ABFD-005823ED3B91}" srcId="{A3B6CBA6-7748-42D3-8DBC-E27A09EE9FB8}" destId="{B7BB9B45-E196-4EFE-BF19-98B1E6AB6D13}" srcOrd="2" destOrd="0" parTransId="{C3F20EE7-D2F5-4940-8289-3F53DF6BBA65}" sibTransId="{6469D9D6-D623-4EC0-A170-E622037BB5C5}"/>
    <dgm:cxn modelId="{F1763356-F3BF-40FA-9D82-DD8632ACA46D}" type="presParOf" srcId="{D9CFC12C-D542-4016-9F4A-BD64F94B2645}" destId="{9B9793AA-FC0D-4606-BB5C-6B6ECADD308B}" srcOrd="0" destOrd="0" presId="urn:microsoft.com/office/officeart/2005/8/layout/vList3"/>
    <dgm:cxn modelId="{012A6689-ED9B-44F4-961A-00090386A92A}" type="presParOf" srcId="{9B9793AA-FC0D-4606-BB5C-6B6ECADD308B}" destId="{8876FB86-C9D6-43FE-8FF5-4CE4238D6DEB}" srcOrd="0" destOrd="0" presId="urn:microsoft.com/office/officeart/2005/8/layout/vList3"/>
    <dgm:cxn modelId="{F7DA3B38-7BF3-4617-AB81-8A2732B6A0D5}" type="presParOf" srcId="{9B9793AA-FC0D-4606-BB5C-6B6ECADD308B}" destId="{8DCE2751-B5E5-44D2-BE4A-4B2FEB44E1A7}" srcOrd="1" destOrd="0" presId="urn:microsoft.com/office/officeart/2005/8/layout/vList3"/>
    <dgm:cxn modelId="{34E73EFC-178F-494E-9FB8-8E4918CB4E3B}" type="presParOf" srcId="{D9CFC12C-D542-4016-9F4A-BD64F94B2645}" destId="{0B0D3BC4-720B-4DF4-8047-DF77B9925BC0}" srcOrd="1" destOrd="0" presId="urn:microsoft.com/office/officeart/2005/8/layout/vList3"/>
    <dgm:cxn modelId="{287A68BB-340D-40E5-9702-18C185EF325F}" type="presParOf" srcId="{D9CFC12C-D542-4016-9F4A-BD64F94B2645}" destId="{37783008-B1E4-4A77-ACC7-14E8FCF5B47C}" srcOrd="2" destOrd="0" presId="urn:microsoft.com/office/officeart/2005/8/layout/vList3"/>
    <dgm:cxn modelId="{0BF49CF0-0819-4833-9654-309C04C10D2B}" type="presParOf" srcId="{37783008-B1E4-4A77-ACC7-14E8FCF5B47C}" destId="{21B85FA8-B645-461A-B2AA-5A253D23BAB8}" srcOrd="0" destOrd="0" presId="urn:microsoft.com/office/officeart/2005/8/layout/vList3"/>
    <dgm:cxn modelId="{773196D7-5DDB-4816-8496-F9B7B71AC8F8}" type="presParOf" srcId="{37783008-B1E4-4A77-ACC7-14E8FCF5B47C}" destId="{2D0613CF-74B4-49BD-B2CC-CFC521A0F8FE}" srcOrd="1" destOrd="0" presId="urn:microsoft.com/office/officeart/2005/8/layout/vList3"/>
    <dgm:cxn modelId="{F46BA915-920C-4D49-8F48-1A5F64035C21}" type="presParOf" srcId="{D9CFC12C-D542-4016-9F4A-BD64F94B2645}" destId="{0D96CC53-CE1C-4923-BCA3-FE9E115099DA}" srcOrd="3" destOrd="0" presId="urn:microsoft.com/office/officeart/2005/8/layout/vList3"/>
    <dgm:cxn modelId="{B9BEEBC6-3CCF-49AC-A77B-BDCE4B1472D8}" type="presParOf" srcId="{D9CFC12C-D542-4016-9F4A-BD64F94B2645}" destId="{E59D70B9-3AF1-4FE4-B75F-495533E515DA}" srcOrd="4" destOrd="0" presId="urn:microsoft.com/office/officeart/2005/8/layout/vList3"/>
    <dgm:cxn modelId="{7C0E847B-CC2E-44CA-87F6-4EE875692806}" type="presParOf" srcId="{E59D70B9-3AF1-4FE4-B75F-495533E515DA}" destId="{88C3FA77-A82E-48A0-A17A-0994D6BBA03F}" srcOrd="0" destOrd="0" presId="urn:microsoft.com/office/officeart/2005/8/layout/vList3"/>
    <dgm:cxn modelId="{70148413-1F0B-4EC1-B6C9-173DABB2F231}" type="presParOf" srcId="{E59D70B9-3AF1-4FE4-B75F-495533E515DA}" destId="{BDB8B263-80BC-499E-9220-2DBB28E28948}"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r="http://schemas.openxmlformats.org/officeDocument/2006/relationships" xmlns:a14="http://schemas.microsoft.com/office/drawing/2010/main" xmlns:asvg="http://schemas.microsoft.com/office/drawing/2016/SVG/main" xmlns:dgm14="http://schemas.microsoft.com/office/drawing/2010/diagram" xmlns:dsp="http://schemas.microsoft.com/office/drawing/2008/diagram" xmlns:dgm="http://schemas.openxmlformats.org/drawingml/2006/diagram" xmlns:a="http://schemas.openxmlformats.org/drawingml/2006/main">
  <dgm:ptLst>
    <dgm:pt modelId="{8D728A2F-29AF-4D2E-9736-D32B0B45971D}"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en-US"/>
        </a:p>
      </dgm:t>
    </dgm:pt>
    <dgm:pt modelId="{FBE8E923-0CC1-4EF5-8208-B7E37D4448B5}">
      <dgm:prSet/>
      <dgm:spPr/>
      <dgm:t>
        <a:bodyPr/>
        <a:lstStyle/>
        <a:p>
          <a:pPr algn="l"/>
          <a:r>
            <a:rPr lang="en-US" dirty="0"/>
            <a:t>Expands use of sick time to include “family members” using same definitions as Connecticut’s Family and Medical Leave Act</a:t>
          </a:r>
        </a:p>
      </dgm:t>
    </dgm:pt>
    <dgm:pt modelId="{DFAEBACD-6AE3-4BB3-8D83-0DFBBC32FF9F}" type="parTrans" cxnId="{82CD8836-F14A-4699-85DA-3C72985140F1}">
      <dgm:prSet/>
      <dgm:spPr/>
      <dgm:t>
        <a:bodyPr/>
        <a:lstStyle/>
        <a:p>
          <a:endParaRPr lang="en-US"/>
        </a:p>
      </dgm:t>
    </dgm:pt>
    <dgm:pt modelId="{7150E2E6-4184-4A5A-99E3-4761C0831084}" type="sibTrans" cxnId="{82CD8836-F14A-4699-85DA-3C72985140F1}">
      <dgm:prSet/>
      <dgm:spPr/>
      <dgm:t>
        <a:bodyPr/>
        <a:lstStyle/>
        <a:p>
          <a:endParaRPr lang="en-US"/>
        </a:p>
      </dgm:t>
    </dgm:pt>
    <dgm:pt modelId="{AE07B856-8473-4089-8BB5-46FEB2170E0E}">
      <dgm:prSet/>
      <dgm:spPr/>
      <dgm:t>
        <a:bodyPr/>
        <a:lstStyle/>
        <a:p>
          <a:pPr algn="l"/>
          <a:r>
            <a:rPr lang="en-US" b="1" dirty="0"/>
            <a:t>Includes: </a:t>
          </a:r>
          <a:r>
            <a:rPr lang="en-US" dirty="0"/>
            <a:t>spouses, siblings, children, grandparents, grandchildren, and parents, as well as individuals who are “related to the employee by blood or affinity whose close association the employee shows to be equivalent to those family relationships” </a:t>
          </a:r>
        </a:p>
      </dgm:t>
    </dgm:pt>
    <dgm:pt modelId="{88CB9325-FE56-4BD7-9A8E-6FB09154C1A4}" type="parTrans" cxnId="{BEC94BD7-400F-4872-ACAA-108538884EFF}">
      <dgm:prSet/>
      <dgm:spPr/>
      <dgm:t>
        <a:bodyPr/>
        <a:lstStyle/>
        <a:p>
          <a:endParaRPr lang="en-US"/>
        </a:p>
      </dgm:t>
    </dgm:pt>
    <dgm:pt modelId="{D35C523A-8930-4EB8-83BC-8F623ADAE0C2}" type="sibTrans" cxnId="{BEC94BD7-400F-4872-ACAA-108538884EFF}">
      <dgm:prSet/>
      <dgm:spPr/>
      <dgm:t>
        <a:bodyPr/>
        <a:lstStyle/>
        <a:p>
          <a:endParaRPr lang="en-US"/>
        </a:p>
      </dgm:t>
    </dgm:pt>
    <dgm:pt modelId="{22A1F361-8567-4D68-8463-CF7D84823BB2}" type="pres">
      <dgm:prSet presAssocID="{8D728A2F-29AF-4D2E-9736-D32B0B45971D}" presName="linearFlow" presStyleCnt="0">
        <dgm:presLayoutVars>
          <dgm:dir/>
          <dgm:resizeHandles val="exact"/>
        </dgm:presLayoutVars>
      </dgm:prSet>
      <dgm:spPr/>
    </dgm:pt>
    <dgm:pt modelId="{A8B511F4-0285-4463-A32C-6B9365ADA0FE}" type="pres">
      <dgm:prSet presAssocID="{FBE8E923-0CC1-4EF5-8208-B7E37D4448B5}" presName="composite" presStyleCnt="0"/>
      <dgm:spPr/>
    </dgm:pt>
    <dgm:pt modelId="{CC50BD63-141D-4EAB-BF63-909BA0478B46}" type="pres">
      <dgm:prSet presAssocID="{FBE8E923-0CC1-4EF5-8208-B7E37D4448B5}" presName="imgShp" presStyleLbl="fgImgPlace1" presStyleIdx="0" presStyleCnt="2" custLinFactNeighborX="-30083" custLinFactNeighborY="250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 title=""/>
        </a:ext>
      </dgm:extLst>
    </dgm:pt>
    <dgm:pt modelId="{83B0C88C-8519-4606-A206-232400369C65}" type="pres">
      <dgm:prSet presAssocID="{FBE8E923-0CC1-4EF5-8208-B7E37D4448B5}" presName="txShp" presStyleLbl="node1" presStyleIdx="0" presStyleCnt="2">
        <dgm:presLayoutVars>
          <dgm:bulletEnabled val="1"/>
        </dgm:presLayoutVars>
      </dgm:prSet>
      <dgm:spPr/>
    </dgm:pt>
    <dgm:pt modelId="{58B2573C-2591-4EB8-B659-7FB3C1FC8250}" type="pres">
      <dgm:prSet presAssocID="{7150E2E6-4184-4A5A-99E3-4761C0831084}" presName="spacing" presStyleCnt="0"/>
      <dgm:spPr/>
    </dgm:pt>
    <dgm:pt modelId="{380B6D68-477A-42FA-936B-A0AED7981F55}" type="pres">
      <dgm:prSet presAssocID="{AE07B856-8473-4089-8BB5-46FEB2170E0E}" presName="composite" presStyleCnt="0"/>
      <dgm:spPr/>
    </dgm:pt>
    <dgm:pt modelId="{88CA3F85-39AD-4F36-85CB-89749869D5FB}" type="pres">
      <dgm:prSet presAssocID="{AE07B856-8473-4089-8BB5-46FEB2170E0E}" presName="imgShp" presStyleLbl="fgImgPlace1" presStyleIdx="1" presStyleCnt="2" custLinFactNeighborX="-31086" custLinFactNeighborY="-501"/>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 title=""/>
        </a:ext>
      </dgm:extLst>
    </dgm:pt>
    <dgm:pt modelId="{4015E226-674B-4B3D-886F-997663610391}" type="pres">
      <dgm:prSet presAssocID="{AE07B856-8473-4089-8BB5-46FEB2170E0E}" presName="txShp" presStyleLbl="node1" presStyleIdx="1" presStyleCnt="2">
        <dgm:presLayoutVars>
          <dgm:bulletEnabled val="1"/>
        </dgm:presLayoutVars>
      </dgm:prSet>
      <dgm:spPr/>
    </dgm:pt>
  </dgm:ptLst>
  <dgm:cxnLst>
    <dgm:cxn modelId="{ACF7B31F-E20D-4513-8607-93674D667C52}" type="presOf" srcId="{8D728A2F-29AF-4D2E-9736-D32B0B45971D}" destId="{22A1F361-8567-4D68-8463-CF7D84823BB2}" srcOrd="0" destOrd="0" presId="urn:microsoft.com/office/officeart/2005/8/layout/vList3"/>
    <dgm:cxn modelId="{82CD8836-F14A-4699-85DA-3C72985140F1}" srcId="{8D728A2F-29AF-4D2E-9736-D32B0B45971D}" destId="{FBE8E923-0CC1-4EF5-8208-B7E37D4448B5}" srcOrd="0" destOrd="0" parTransId="{DFAEBACD-6AE3-4BB3-8D83-0DFBBC32FF9F}" sibTransId="{7150E2E6-4184-4A5A-99E3-4761C0831084}"/>
    <dgm:cxn modelId="{7E24B869-663E-417C-B3DD-52343E8E837D}" type="presOf" srcId="{AE07B856-8473-4089-8BB5-46FEB2170E0E}" destId="{4015E226-674B-4B3D-886F-997663610391}" srcOrd="0" destOrd="0" presId="urn:microsoft.com/office/officeart/2005/8/layout/vList3"/>
    <dgm:cxn modelId="{BADC7E8B-5AD8-4AC3-B5D7-AC413E602662}" type="presOf" srcId="{FBE8E923-0CC1-4EF5-8208-B7E37D4448B5}" destId="{83B0C88C-8519-4606-A206-232400369C65}" srcOrd="0" destOrd="0" presId="urn:microsoft.com/office/officeart/2005/8/layout/vList3"/>
    <dgm:cxn modelId="{BEC94BD7-400F-4872-ACAA-108538884EFF}" srcId="{8D728A2F-29AF-4D2E-9736-D32B0B45971D}" destId="{AE07B856-8473-4089-8BB5-46FEB2170E0E}" srcOrd="1" destOrd="0" parTransId="{88CB9325-FE56-4BD7-9A8E-6FB09154C1A4}" sibTransId="{D35C523A-8930-4EB8-83BC-8F623ADAE0C2}"/>
    <dgm:cxn modelId="{BBCE1F05-F89E-48E9-98AB-6B102B896A15}" type="presParOf" srcId="{22A1F361-8567-4D68-8463-CF7D84823BB2}" destId="{A8B511F4-0285-4463-A32C-6B9365ADA0FE}" srcOrd="0" destOrd="0" presId="urn:microsoft.com/office/officeart/2005/8/layout/vList3"/>
    <dgm:cxn modelId="{7766A7B4-B707-443B-8C47-E9894B393DF5}" type="presParOf" srcId="{A8B511F4-0285-4463-A32C-6B9365ADA0FE}" destId="{CC50BD63-141D-4EAB-BF63-909BA0478B46}" srcOrd="0" destOrd="0" presId="urn:microsoft.com/office/officeart/2005/8/layout/vList3"/>
    <dgm:cxn modelId="{DA5D7EF0-5D5A-468D-9796-B453A1E70994}" type="presParOf" srcId="{A8B511F4-0285-4463-A32C-6B9365ADA0FE}" destId="{83B0C88C-8519-4606-A206-232400369C65}" srcOrd="1" destOrd="0" presId="urn:microsoft.com/office/officeart/2005/8/layout/vList3"/>
    <dgm:cxn modelId="{C3CF8072-C1B3-4BD0-979A-3EB915C1BE7E}" type="presParOf" srcId="{22A1F361-8567-4D68-8463-CF7D84823BB2}" destId="{58B2573C-2591-4EB8-B659-7FB3C1FC8250}" srcOrd="1" destOrd="0" presId="urn:microsoft.com/office/officeart/2005/8/layout/vList3"/>
    <dgm:cxn modelId="{0E3AB39B-ABAB-44A5-9166-EF73426EDC7D}" type="presParOf" srcId="{22A1F361-8567-4D68-8463-CF7D84823BB2}" destId="{380B6D68-477A-42FA-936B-A0AED7981F55}" srcOrd="2" destOrd="0" presId="urn:microsoft.com/office/officeart/2005/8/layout/vList3"/>
    <dgm:cxn modelId="{5264FBF0-5459-491A-A56A-F60A452FB8FC}" type="presParOf" srcId="{380B6D68-477A-42FA-936B-A0AED7981F55}" destId="{88CA3F85-39AD-4F36-85CB-89749869D5FB}" srcOrd="0" destOrd="0" presId="urn:microsoft.com/office/officeart/2005/8/layout/vList3"/>
    <dgm:cxn modelId="{54E5CFD6-FBE5-4082-AB48-CC1F638E6B36}" type="presParOf" srcId="{380B6D68-477A-42FA-936B-A0AED7981F55}" destId="{4015E226-674B-4B3D-886F-997663610391}"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sp="http://schemas.microsoft.com/office/drawing/2008/diagram" xmlns:dgm="http://schemas.openxmlformats.org/drawingml/2006/diagram" xmlns:a="http://schemas.openxmlformats.org/drawingml/2006/main">
  <dgm:ptLst>
    <dgm:pt modelId="{C22F859E-D607-4585-A7B8-54B331D7B679}"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n-US"/>
        </a:p>
      </dgm:t>
    </dgm:pt>
    <dgm:pt modelId="{3593EE1D-4219-410A-B68C-4425790FBF60}">
      <dgm:prSet phldrT="[Text]" custT="1"/>
      <dgm:spPr/>
      <dgm:t>
        <a:bodyPr/>
        <a:lstStyle/>
        <a:p>
          <a:pPr>
            <a:lnSpc>
              <a:spcPct val="100000"/>
            </a:lnSpc>
            <a:spcAft>
              <a:spcPts val="0"/>
            </a:spcAft>
            <a:buFont typeface="Calibri" panose="020F0502020204030204" pitchFamily="34" charset="0"/>
            <a:buChar char="–"/>
          </a:pPr>
          <a:r>
            <a:rPr lang="en-US" sz="1600" dirty="0">
              <a:solidFill>
                <a:schemeClr val="bg1"/>
              </a:solidFill>
            </a:rPr>
            <a:t>Closure by order of a public official, due to a public health emergency, of either (a) an employer’s place of business or (b) a </a:t>
          </a:r>
          <a:r>
            <a:rPr lang="en-US" sz="1600" b="1" dirty="0">
              <a:solidFill>
                <a:schemeClr val="bg1"/>
              </a:solidFill>
            </a:rPr>
            <a:t>family member’s </a:t>
          </a:r>
          <a:r>
            <a:rPr lang="en-US" sz="1600" dirty="0">
              <a:solidFill>
                <a:schemeClr val="bg1"/>
              </a:solidFill>
            </a:rPr>
            <a:t>school or place of care;</a:t>
          </a:r>
        </a:p>
      </dgm:t>
    </dgm:pt>
    <dgm:pt modelId="{56705944-8E65-449C-A62A-AE67DAD52167}" type="parTrans" cxnId="{B49ACEB2-E00C-4492-98FD-F3A7BD771B8F}">
      <dgm:prSet/>
      <dgm:spPr/>
      <dgm:t>
        <a:bodyPr/>
        <a:lstStyle/>
        <a:p>
          <a:endParaRPr lang="en-US"/>
        </a:p>
      </dgm:t>
    </dgm:pt>
    <dgm:pt modelId="{A27FE14D-EFE5-489C-BDF2-D87BD434540B}" type="sibTrans" cxnId="{B49ACEB2-E00C-4492-98FD-F3A7BD771B8F}">
      <dgm:prSet/>
      <dgm:spPr/>
      <dgm:t>
        <a:bodyPr/>
        <a:lstStyle/>
        <a:p>
          <a:endParaRPr lang="en-US"/>
        </a:p>
      </dgm:t>
    </dgm:pt>
    <dgm:pt modelId="{0A4B3B47-2E5B-4836-BCD1-4943A10F8B44}">
      <dgm:prSet custT="1"/>
      <dgm:spPr/>
      <dgm:t>
        <a:bodyPr/>
        <a:lstStyle/>
        <a:p>
          <a:pPr marL="0" lvl="0" indent="0" algn="ctr" defTabSz="711200">
            <a:lnSpc>
              <a:spcPct val="100000"/>
            </a:lnSpc>
            <a:spcBef>
              <a:spcPct val="0"/>
            </a:spcBef>
            <a:spcAft>
              <a:spcPts val="0"/>
            </a:spcAft>
            <a:buFont typeface="Calibri" panose="020F0502020204030204" pitchFamily="34" charset="0"/>
            <a:buNone/>
          </a:pPr>
          <a:r>
            <a:rPr lang="en-US" sz="1600" kern="1200" dirty="0">
              <a:solidFill>
                <a:srgbClr val="FFFFFF"/>
              </a:solidFill>
              <a:latin typeface="Arial" panose="020B0604020202020204"/>
              <a:ea typeface="+mn-ea"/>
              <a:cs typeface="+mn-cs"/>
            </a:rPr>
            <a:t>A determination by a health authority, employer of the employee, employer of a family member, or a healthcare provider that an employee or employee’s family member poses a risk to the health of others due to an exposure to a communicable illness, whether or not the employee or family member contracted the communicable illness</a:t>
          </a:r>
        </a:p>
      </dgm:t>
    </dgm:pt>
    <dgm:pt modelId="{71436E79-2DAD-4CB2-AF21-B7F04C6D3FAA}" type="parTrans" cxnId="{EC4014DA-FB37-4962-9FA9-E5B4AE736F3B}">
      <dgm:prSet/>
      <dgm:spPr/>
      <dgm:t>
        <a:bodyPr/>
        <a:lstStyle/>
        <a:p>
          <a:endParaRPr lang="en-US"/>
        </a:p>
      </dgm:t>
    </dgm:pt>
    <dgm:pt modelId="{430E0233-FE9D-4BCA-99E8-C0F23A4EEC4A}" type="sibTrans" cxnId="{EC4014DA-FB37-4962-9FA9-E5B4AE736F3B}">
      <dgm:prSet/>
      <dgm:spPr/>
      <dgm:t>
        <a:bodyPr/>
        <a:lstStyle/>
        <a:p>
          <a:endParaRPr lang="en-US"/>
        </a:p>
      </dgm:t>
    </dgm:pt>
    <dgm:pt modelId="{B69AA7C8-3675-47AD-8605-D438BA945919}" type="pres">
      <dgm:prSet presAssocID="{C22F859E-D607-4585-A7B8-54B331D7B679}" presName="Name0" presStyleCnt="0">
        <dgm:presLayoutVars>
          <dgm:dir/>
          <dgm:resizeHandles val="exact"/>
        </dgm:presLayoutVars>
      </dgm:prSet>
      <dgm:spPr/>
    </dgm:pt>
    <dgm:pt modelId="{1EA6C3B3-8DDD-4CCA-9904-9C0B31B06B7A}" type="pres">
      <dgm:prSet presAssocID="{3593EE1D-4219-410A-B68C-4425790FBF60}" presName="node" presStyleLbl="node1" presStyleIdx="0" presStyleCnt="2" custScaleX="61923">
        <dgm:presLayoutVars>
          <dgm:bulletEnabled val="1"/>
        </dgm:presLayoutVars>
      </dgm:prSet>
      <dgm:spPr/>
    </dgm:pt>
    <dgm:pt modelId="{567E95BE-E390-4CF1-A65F-4A12E687A5D6}" type="pres">
      <dgm:prSet presAssocID="{A27FE14D-EFE5-489C-BDF2-D87BD434540B}" presName="sibTrans" presStyleCnt="0"/>
      <dgm:spPr/>
    </dgm:pt>
    <dgm:pt modelId="{BDF0F6F9-15E0-4F7B-9950-5C692A581268}" type="pres">
      <dgm:prSet presAssocID="{0A4B3B47-2E5B-4836-BCD1-4943A10F8B44}" presName="node" presStyleLbl="node1" presStyleIdx="1" presStyleCnt="2" custScaleX="101461" custScaleY="95597">
        <dgm:presLayoutVars>
          <dgm:bulletEnabled val="1"/>
        </dgm:presLayoutVars>
      </dgm:prSet>
      <dgm:spPr/>
    </dgm:pt>
  </dgm:ptLst>
  <dgm:cxnLst>
    <dgm:cxn modelId="{958DDC32-F1AE-4A54-B490-3DC5E673EE7E}" type="presOf" srcId="{3593EE1D-4219-410A-B68C-4425790FBF60}" destId="{1EA6C3B3-8DDD-4CCA-9904-9C0B31B06B7A}" srcOrd="0" destOrd="0" presId="urn:microsoft.com/office/officeart/2005/8/layout/hList6"/>
    <dgm:cxn modelId="{B49ACEB2-E00C-4492-98FD-F3A7BD771B8F}" srcId="{C22F859E-D607-4585-A7B8-54B331D7B679}" destId="{3593EE1D-4219-410A-B68C-4425790FBF60}" srcOrd="0" destOrd="0" parTransId="{56705944-8E65-449C-A62A-AE67DAD52167}" sibTransId="{A27FE14D-EFE5-489C-BDF2-D87BD434540B}"/>
    <dgm:cxn modelId="{49C9BBC3-520C-49DB-8D96-8C8633283D0B}" type="presOf" srcId="{0A4B3B47-2E5B-4836-BCD1-4943A10F8B44}" destId="{BDF0F6F9-15E0-4F7B-9950-5C692A581268}" srcOrd="0" destOrd="0" presId="urn:microsoft.com/office/officeart/2005/8/layout/hList6"/>
    <dgm:cxn modelId="{244710D4-A7A2-4B61-BF78-E0F46CCB3524}" type="presOf" srcId="{C22F859E-D607-4585-A7B8-54B331D7B679}" destId="{B69AA7C8-3675-47AD-8605-D438BA945919}" srcOrd="0" destOrd="0" presId="urn:microsoft.com/office/officeart/2005/8/layout/hList6"/>
    <dgm:cxn modelId="{EC4014DA-FB37-4962-9FA9-E5B4AE736F3B}" srcId="{C22F859E-D607-4585-A7B8-54B331D7B679}" destId="{0A4B3B47-2E5B-4836-BCD1-4943A10F8B44}" srcOrd="1" destOrd="0" parTransId="{71436E79-2DAD-4CB2-AF21-B7F04C6D3FAA}" sibTransId="{430E0233-FE9D-4BCA-99E8-C0F23A4EEC4A}"/>
    <dgm:cxn modelId="{08309DFF-1019-40AB-ABF4-F5EA9334B754}" type="presParOf" srcId="{B69AA7C8-3675-47AD-8605-D438BA945919}" destId="{1EA6C3B3-8DDD-4CCA-9904-9C0B31B06B7A}" srcOrd="0" destOrd="0" presId="urn:microsoft.com/office/officeart/2005/8/layout/hList6"/>
    <dgm:cxn modelId="{E0034675-9330-4ED3-B437-8DEDBFE3E9AE}" type="presParOf" srcId="{B69AA7C8-3675-47AD-8605-D438BA945919}" destId="{567E95BE-E390-4CF1-A65F-4A12E687A5D6}" srcOrd="1" destOrd="0" presId="urn:microsoft.com/office/officeart/2005/8/layout/hList6"/>
    <dgm:cxn modelId="{BB195FD5-BBE3-494A-9BC2-8793D4949B13}" type="presParOf" srcId="{B69AA7C8-3675-47AD-8605-D438BA945919}" destId="{BDF0F6F9-15E0-4F7B-9950-5C692A581268}"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sp="http://schemas.microsoft.com/office/drawing/2008/diagram" xmlns:dgm="http://schemas.openxmlformats.org/drawingml/2006/diagram" xmlns:a="http://schemas.openxmlformats.org/drawingml/2006/main">
  <dgm:ptLst>
    <dgm:pt modelId="{21AC423B-6578-4E20-8620-D20D9A566AD2}" type="doc">
      <dgm:prSet loTypeId="urn:microsoft.com/office/officeart/2008/layout/VerticalCurvedList" loCatId="list" qsTypeId="urn:microsoft.com/office/officeart/2005/8/quickstyle/simple1" qsCatId="simple" csTypeId="urn:microsoft.com/office/officeart/2005/8/colors/accent1_2" csCatId="accent1"/>
      <dgm:spPr/>
      <dgm:t>
        <a:bodyPr/>
        <a:lstStyle/>
        <a:p>
          <a:endParaRPr lang="en-US"/>
        </a:p>
      </dgm:t>
    </dgm:pt>
    <dgm:pt modelId="{7CD849E7-79A8-452E-8CE9-F59F076706FA}">
      <dgm:prSet/>
      <dgm:spPr/>
      <dgm:t>
        <a:bodyPr/>
        <a:lstStyle/>
        <a:p>
          <a:r>
            <a:rPr lang="en-US" dirty="0"/>
            <a:t>Covered employers must retain sick time records for a period of three years, including: </a:t>
          </a:r>
        </a:p>
      </dgm:t>
    </dgm:pt>
    <dgm:pt modelId="{7DE84E68-088E-4F69-9538-A45258AEDC34}" type="parTrans" cxnId="{DFC189E1-259E-4B08-89AF-54B8E21ABA22}">
      <dgm:prSet/>
      <dgm:spPr/>
      <dgm:t>
        <a:bodyPr/>
        <a:lstStyle/>
        <a:p>
          <a:endParaRPr lang="en-US"/>
        </a:p>
      </dgm:t>
    </dgm:pt>
    <dgm:pt modelId="{558C5E3F-AD84-4B41-9B70-C5412D18B992}" type="sibTrans" cxnId="{DFC189E1-259E-4B08-89AF-54B8E21ABA22}">
      <dgm:prSet/>
      <dgm:spPr/>
      <dgm:t>
        <a:bodyPr/>
        <a:lstStyle/>
        <a:p>
          <a:endParaRPr lang="en-US"/>
        </a:p>
      </dgm:t>
    </dgm:pt>
    <dgm:pt modelId="{B99853DC-01AE-4D38-871C-3D21238676DD}">
      <dgm:prSet/>
      <dgm:spPr/>
      <dgm:t>
        <a:bodyPr/>
        <a:lstStyle/>
        <a:p>
          <a:r>
            <a:rPr lang="en-US"/>
            <a:t>Number of hours of paid sick time accrued or provided to the employee</a:t>
          </a:r>
        </a:p>
      </dgm:t>
    </dgm:pt>
    <dgm:pt modelId="{B12EA844-E0B8-41A8-AF35-EC9FD121AB3C}" type="parTrans" cxnId="{14F5E8C8-9404-41C1-A4D7-BCA400E1C84F}">
      <dgm:prSet/>
      <dgm:spPr/>
      <dgm:t>
        <a:bodyPr/>
        <a:lstStyle/>
        <a:p>
          <a:endParaRPr lang="en-US"/>
        </a:p>
      </dgm:t>
    </dgm:pt>
    <dgm:pt modelId="{C2AB922F-ADBF-4313-B708-4077BE61B52A}" type="sibTrans" cxnId="{14F5E8C8-9404-41C1-A4D7-BCA400E1C84F}">
      <dgm:prSet/>
      <dgm:spPr/>
      <dgm:t>
        <a:bodyPr/>
        <a:lstStyle/>
        <a:p>
          <a:endParaRPr lang="en-US"/>
        </a:p>
      </dgm:t>
    </dgm:pt>
    <dgm:pt modelId="{7ECD225F-B985-4449-A443-697828828E4E}">
      <dgm:prSet/>
      <dgm:spPr/>
      <dgm:t>
        <a:bodyPr/>
        <a:lstStyle/>
        <a:p>
          <a:r>
            <a:rPr lang="en-US" dirty="0"/>
            <a:t>Number of hours used by the employee during the calendar year</a:t>
          </a:r>
        </a:p>
      </dgm:t>
    </dgm:pt>
    <dgm:pt modelId="{5BFA9C8B-C7A2-4E31-9914-46378BC5B111}" type="parTrans" cxnId="{56228209-E9F5-44E2-8828-38ADC861D1EC}">
      <dgm:prSet/>
      <dgm:spPr/>
      <dgm:t>
        <a:bodyPr/>
        <a:lstStyle/>
        <a:p>
          <a:endParaRPr lang="en-US"/>
        </a:p>
      </dgm:t>
    </dgm:pt>
    <dgm:pt modelId="{0D6B7692-98CF-4682-A902-7988AB2AE347}" type="sibTrans" cxnId="{56228209-E9F5-44E2-8828-38ADC861D1EC}">
      <dgm:prSet/>
      <dgm:spPr/>
      <dgm:t>
        <a:bodyPr/>
        <a:lstStyle/>
        <a:p>
          <a:endParaRPr lang="en-US"/>
        </a:p>
      </dgm:t>
    </dgm:pt>
    <dgm:pt modelId="{4023CE4D-A779-4A5C-B7F3-C46684EC0C45}">
      <dgm:prSet/>
      <dgm:spPr/>
      <dgm:t>
        <a:bodyPr/>
        <a:lstStyle/>
        <a:p>
          <a:r>
            <a:rPr lang="en-US" dirty="0"/>
            <a:t>CTDOL may inspect the sick time records and assess penalties for failure to keep required records</a:t>
          </a:r>
        </a:p>
      </dgm:t>
    </dgm:pt>
    <dgm:pt modelId="{0BBD32E3-E184-4AF6-ABFB-F2B15DB89E70}" type="parTrans" cxnId="{1A3C634D-4EB8-43E8-9B04-EAE745B917AA}">
      <dgm:prSet/>
      <dgm:spPr/>
      <dgm:t>
        <a:bodyPr/>
        <a:lstStyle/>
        <a:p>
          <a:endParaRPr lang="en-US"/>
        </a:p>
      </dgm:t>
    </dgm:pt>
    <dgm:pt modelId="{5A78DE58-F897-4315-8626-08587778FAE1}" type="sibTrans" cxnId="{1A3C634D-4EB8-43E8-9B04-EAE745B917AA}">
      <dgm:prSet/>
      <dgm:spPr/>
      <dgm:t>
        <a:bodyPr/>
        <a:lstStyle/>
        <a:p>
          <a:endParaRPr lang="en-US"/>
        </a:p>
      </dgm:t>
    </dgm:pt>
    <dgm:pt modelId="{BB5449B3-760E-4249-992A-3FC65A49BB95}" type="pres">
      <dgm:prSet presAssocID="{21AC423B-6578-4E20-8620-D20D9A566AD2}" presName="Name0" presStyleCnt="0">
        <dgm:presLayoutVars>
          <dgm:chMax val="7"/>
          <dgm:chPref val="7"/>
          <dgm:dir/>
        </dgm:presLayoutVars>
      </dgm:prSet>
      <dgm:spPr/>
    </dgm:pt>
    <dgm:pt modelId="{38BD8899-C9FA-489D-849D-8F019083CEF5}" type="pres">
      <dgm:prSet presAssocID="{21AC423B-6578-4E20-8620-D20D9A566AD2}" presName="Name1" presStyleCnt="0"/>
      <dgm:spPr/>
    </dgm:pt>
    <dgm:pt modelId="{743C1DD2-4ABD-4A1B-84D0-503D7D8ED745}" type="pres">
      <dgm:prSet presAssocID="{21AC423B-6578-4E20-8620-D20D9A566AD2}" presName="cycle" presStyleCnt="0"/>
      <dgm:spPr/>
    </dgm:pt>
    <dgm:pt modelId="{C1F38512-0627-4623-9388-B5B69376094A}" type="pres">
      <dgm:prSet presAssocID="{21AC423B-6578-4E20-8620-D20D9A566AD2}" presName="srcNode" presStyleLbl="node1" presStyleIdx="0" presStyleCnt="2"/>
      <dgm:spPr/>
    </dgm:pt>
    <dgm:pt modelId="{AB65A3C6-4A8E-41E5-8C84-D472FC1198ED}" type="pres">
      <dgm:prSet presAssocID="{21AC423B-6578-4E20-8620-D20D9A566AD2}" presName="conn" presStyleLbl="parChTrans1D2" presStyleIdx="0" presStyleCnt="1"/>
      <dgm:spPr/>
    </dgm:pt>
    <dgm:pt modelId="{0F4AF947-BB58-4279-994E-61380660F2AC}" type="pres">
      <dgm:prSet presAssocID="{21AC423B-6578-4E20-8620-D20D9A566AD2}" presName="extraNode" presStyleLbl="node1" presStyleIdx="0" presStyleCnt="2"/>
      <dgm:spPr/>
    </dgm:pt>
    <dgm:pt modelId="{BB8DDB09-3C9D-47C3-B58A-2BEF439D62E2}" type="pres">
      <dgm:prSet presAssocID="{21AC423B-6578-4E20-8620-D20D9A566AD2}" presName="dstNode" presStyleLbl="node1" presStyleIdx="0" presStyleCnt="2"/>
      <dgm:spPr/>
    </dgm:pt>
    <dgm:pt modelId="{4AE2BDCF-F7CF-4B97-A28E-5DB2AA6E9462}" type="pres">
      <dgm:prSet presAssocID="{7CD849E7-79A8-452E-8CE9-F59F076706FA}" presName="text_1" presStyleLbl="node1" presStyleIdx="0" presStyleCnt="2">
        <dgm:presLayoutVars>
          <dgm:bulletEnabled val="1"/>
        </dgm:presLayoutVars>
      </dgm:prSet>
      <dgm:spPr/>
    </dgm:pt>
    <dgm:pt modelId="{5927DE77-4A41-48F4-8C82-1F619108D0C0}" type="pres">
      <dgm:prSet presAssocID="{7CD849E7-79A8-452E-8CE9-F59F076706FA}" presName="accent_1" presStyleCnt="0"/>
      <dgm:spPr/>
    </dgm:pt>
    <dgm:pt modelId="{AA0244FF-E74E-4D55-AAAB-6692B4C85E66}" type="pres">
      <dgm:prSet presAssocID="{7CD849E7-79A8-452E-8CE9-F59F076706FA}" presName="accentRepeatNode" presStyleLbl="solidFgAcc1" presStyleIdx="0" presStyleCnt="2"/>
      <dgm:spPr/>
    </dgm:pt>
    <dgm:pt modelId="{25ACDCE1-95E4-4267-A981-4D328CF829D6}" type="pres">
      <dgm:prSet presAssocID="{4023CE4D-A779-4A5C-B7F3-C46684EC0C45}" presName="text_2" presStyleLbl="node1" presStyleIdx="1" presStyleCnt="2">
        <dgm:presLayoutVars>
          <dgm:bulletEnabled val="1"/>
        </dgm:presLayoutVars>
      </dgm:prSet>
      <dgm:spPr/>
    </dgm:pt>
    <dgm:pt modelId="{471A3930-91AF-4B2E-9C7F-23C6FE7C4B79}" type="pres">
      <dgm:prSet presAssocID="{4023CE4D-A779-4A5C-B7F3-C46684EC0C45}" presName="accent_2" presStyleCnt="0"/>
      <dgm:spPr/>
    </dgm:pt>
    <dgm:pt modelId="{2937083A-1E29-42A0-9605-B35E55854C82}" type="pres">
      <dgm:prSet presAssocID="{4023CE4D-A779-4A5C-B7F3-C46684EC0C45}" presName="accentRepeatNode" presStyleLbl="solidFgAcc1" presStyleIdx="1" presStyleCnt="2"/>
      <dgm:spPr/>
    </dgm:pt>
  </dgm:ptLst>
  <dgm:cxnLst>
    <dgm:cxn modelId="{56228209-E9F5-44E2-8828-38ADC861D1EC}" srcId="{7CD849E7-79A8-452E-8CE9-F59F076706FA}" destId="{7ECD225F-B985-4449-A443-697828828E4E}" srcOrd="1" destOrd="0" parTransId="{5BFA9C8B-C7A2-4E31-9914-46378BC5B111}" sibTransId="{0D6B7692-98CF-4682-A902-7988AB2AE347}"/>
    <dgm:cxn modelId="{CEB6A82D-8E03-4E66-AA87-05CC566E65A0}" type="presOf" srcId="{7CD849E7-79A8-452E-8CE9-F59F076706FA}" destId="{4AE2BDCF-F7CF-4B97-A28E-5DB2AA6E9462}" srcOrd="0" destOrd="0" presId="urn:microsoft.com/office/officeart/2008/layout/VerticalCurvedList"/>
    <dgm:cxn modelId="{9FFF502E-E665-4242-B1D3-203DD4058FED}" type="presOf" srcId="{21AC423B-6578-4E20-8620-D20D9A566AD2}" destId="{BB5449B3-760E-4249-992A-3FC65A49BB95}" srcOrd="0" destOrd="0" presId="urn:microsoft.com/office/officeart/2008/layout/VerticalCurvedList"/>
    <dgm:cxn modelId="{A23C973A-0468-40F7-A66C-808A48830E06}" type="presOf" srcId="{C2AB922F-ADBF-4313-B708-4077BE61B52A}" destId="{AB65A3C6-4A8E-41E5-8C84-D472FC1198ED}" srcOrd="0" destOrd="0" presId="urn:microsoft.com/office/officeart/2008/layout/VerticalCurvedList"/>
    <dgm:cxn modelId="{1A3C634D-4EB8-43E8-9B04-EAE745B917AA}" srcId="{21AC423B-6578-4E20-8620-D20D9A566AD2}" destId="{4023CE4D-A779-4A5C-B7F3-C46684EC0C45}" srcOrd="1" destOrd="0" parTransId="{0BBD32E3-E184-4AF6-ABFB-F2B15DB89E70}" sibTransId="{5A78DE58-F897-4315-8626-08587778FAE1}"/>
    <dgm:cxn modelId="{3D79D3BC-9D7E-4CC1-A64D-1484A22C6F93}" type="presOf" srcId="{B99853DC-01AE-4D38-871C-3D21238676DD}" destId="{4AE2BDCF-F7CF-4B97-A28E-5DB2AA6E9462}" srcOrd="0" destOrd="1" presId="urn:microsoft.com/office/officeart/2008/layout/VerticalCurvedList"/>
    <dgm:cxn modelId="{14F5E8C8-9404-41C1-A4D7-BCA400E1C84F}" srcId="{7CD849E7-79A8-452E-8CE9-F59F076706FA}" destId="{B99853DC-01AE-4D38-871C-3D21238676DD}" srcOrd="0" destOrd="0" parTransId="{B12EA844-E0B8-41A8-AF35-EC9FD121AB3C}" sibTransId="{C2AB922F-ADBF-4313-B708-4077BE61B52A}"/>
    <dgm:cxn modelId="{DFC189E1-259E-4B08-89AF-54B8E21ABA22}" srcId="{21AC423B-6578-4E20-8620-D20D9A566AD2}" destId="{7CD849E7-79A8-452E-8CE9-F59F076706FA}" srcOrd="0" destOrd="0" parTransId="{7DE84E68-088E-4F69-9538-A45258AEDC34}" sibTransId="{558C5E3F-AD84-4B41-9B70-C5412D18B992}"/>
    <dgm:cxn modelId="{9B8275E7-C120-4106-BD92-D0F1E19A539F}" type="presOf" srcId="{7ECD225F-B985-4449-A443-697828828E4E}" destId="{4AE2BDCF-F7CF-4B97-A28E-5DB2AA6E9462}" srcOrd="0" destOrd="2" presId="urn:microsoft.com/office/officeart/2008/layout/VerticalCurvedList"/>
    <dgm:cxn modelId="{810570EC-5066-4F4F-A374-F6DED4280B2D}" type="presOf" srcId="{4023CE4D-A779-4A5C-B7F3-C46684EC0C45}" destId="{25ACDCE1-95E4-4267-A981-4D328CF829D6}" srcOrd="0" destOrd="0" presId="urn:microsoft.com/office/officeart/2008/layout/VerticalCurvedList"/>
    <dgm:cxn modelId="{1F5F9ECC-E4E5-4BD3-AA81-55345A32050F}" type="presParOf" srcId="{BB5449B3-760E-4249-992A-3FC65A49BB95}" destId="{38BD8899-C9FA-489D-849D-8F019083CEF5}" srcOrd="0" destOrd="0" presId="urn:microsoft.com/office/officeart/2008/layout/VerticalCurvedList"/>
    <dgm:cxn modelId="{C04AE20B-5D7A-4708-B1FC-39E8C7794E2B}" type="presParOf" srcId="{38BD8899-C9FA-489D-849D-8F019083CEF5}" destId="{743C1DD2-4ABD-4A1B-84D0-503D7D8ED745}" srcOrd="0" destOrd="0" presId="urn:microsoft.com/office/officeart/2008/layout/VerticalCurvedList"/>
    <dgm:cxn modelId="{AC51191F-D419-41AF-8553-D615BFBFE8EA}" type="presParOf" srcId="{743C1DD2-4ABD-4A1B-84D0-503D7D8ED745}" destId="{C1F38512-0627-4623-9388-B5B69376094A}" srcOrd="0" destOrd="0" presId="urn:microsoft.com/office/officeart/2008/layout/VerticalCurvedList"/>
    <dgm:cxn modelId="{EE576352-9F79-4659-9884-82F6CD94959E}" type="presParOf" srcId="{743C1DD2-4ABD-4A1B-84D0-503D7D8ED745}" destId="{AB65A3C6-4A8E-41E5-8C84-D472FC1198ED}" srcOrd="1" destOrd="0" presId="urn:microsoft.com/office/officeart/2008/layout/VerticalCurvedList"/>
    <dgm:cxn modelId="{5CB36EB6-2646-49E8-919E-6F70621419FB}" type="presParOf" srcId="{743C1DD2-4ABD-4A1B-84D0-503D7D8ED745}" destId="{0F4AF947-BB58-4279-994E-61380660F2AC}" srcOrd="2" destOrd="0" presId="urn:microsoft.com/office/officeart/2008/layout/VerticalCurvedList"/>
    <dgm:cxn modelId="{980DC0AE-E467-4129-A6EB-401155C09147}" type="presParOf" srcId="{743C1DD2-4ABD-4A1B-84D0-503D7D8ED745}" destId="{BB8DDB09-3C9D-47C3-B58A-2BEF439D62E2}" srcOrd="3" destOrd="0" presId="urn:microsoft.com/office/officeart/2008/layout/VerticalCurvedList"/>
    <dgm:cxn modelId="{289D67AA-E5AA-4224-82FE-F129BC216DA0}" type="presParOf" srcId="{38BD8899-C9FA-489D-849D-8F019083CEF5}" destId="{4AE2BDCF-F7CF-4B97-A28E-5DB2AA6E9462}" srcOrd="1" destOrd="0" presId="urn:microsoft.com/office/officeart/2008/layout/VerticalCurvedList"/>
    <dgm:cxn modelId="{6C1D406F-E766-4BA2-A49C-085AC5756565}" type="presParOf" srcId="{38BD8899-C9FA-489D-849D-8F019083CEF5}" destId="{5927DE77-4A41-48F4-8C82-1F619108D0C0}" srcOrd="2" destOrd="0" presId="urn:microsoft.com/office/officeart/2008/layout/VerticalCurvedList"/>
    <dgm:cxn modelId="{8006563E-C82C-4839-A00E-73E79EC2443B}" type="presParOf" srcId="{5927DE77-4A41-48F4-8C82-1F619108D0C0}" destId="{AA0244FF-E74E-4D55-AAAB-6692B4C85E66}" srcOrd="0" destOrd="0" presId="urn:microsoft.com/office/officeart/2008/layout/VerticalCurvedList"/>
    <dgm:cxn modelId="{541A9D39-22B3-49BC-A1DD-3C373D6E454E}" type="presParOf" srcId="{38BD8899-C9FA-489D-849D-8F019083CEF5}" destId="{25ACDCE1-95E4-4267-A981-4D328CF829D6}" srcOrd="3" destOrd="0" presId="urn:microsoft.com/office/officeart/2008/layout/VerticalCurvedList"/>
    <dgm:cxn modelId="{44445341-BE7E-49BB-9649-05E9209D71E2}" type="presParOf" srcId="{38BD8899-C9FA-489D-849D-8F019083CEF5}" destId="{471A3930-91AF-4B2E-9C7F-23C6FE7C4B79}" srcOrd="4" destOrd="0" presId="urn:microsoft.com/office/officeart/2008/layout/VerticalCurvedList"/>
    <dgm:cxn modelId="{0C460AFE-F0B8-474F-B857-FD6BDD794E89}" type="presParOf" srcId="{471A3930-91AF-4B2E-9C7F-23C6FE7C4B79}" destId="{2937083A-1E29-42A0-9605-B35E55854C82}"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sp="http://schemas.microsoft.com/office/drawing/2008/diagram" xmlns:dgm="http://schemas.openxmlformats.org/drawingml/2006/diagram" xmlns:a="http://schemas.openxmlformats.org/drawingml/2006/main">
  <dgm:ptLst>
    <dgm:pt modelId="{63E7F3FA-496B-4CD1-BFD3-0CF7A4489AD2}"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0420EA35-63A4-45F6-AB7B-0B525F06F00D}">
      <dgm:prSet custT="1"/>
      <dgm:spPr/>
      <dgm:t>
        <a:bodyPr/>
        <a:lstStyle/>
        <a:p>
          <a:r>
            <a:rPr lang="en-US" sz="1800" dirty="0"/>
            <a:t>Finding replacements to cover shifts:</a:t>
          </a:r>
        </a:p>
      </dgm:t>
    </dgm:pt>
    <dgm:pt modelId="{DD711A14-0D1F-4E41-9EDE-CAE9E735E833}" type="parTrans" cxnId="{76C1964D-93F0-40E6-AAAA-F1C61B24B2DA}">
      <dgm:prSet/>
      <dgm:spPr/>
      <dgm:t>
        <a:bodyPr/>
        <a:lstStyle/>
        <a:p>
          <a:endParaRPr lang="en-US"/>
        </a:p>
      </dgm:t>
    </dgm:pt>
    <dgm:pt modelId="{6B12C58E-E089-4D01-AB0B-9A698BA597C8}" type="sibTrans" cxnId="{76C1964D-93F0-40E6-AAAA-F1C61B24B2DA}">
      <dgm:prSet/>
      <dgm:spPr/>
      <dgm:t>
        <a:bodyPr/>
        <a:lstStyle/>
        <a:p>
          <a:endParaRPr lang="en-US"/>
        </a:p>
      </dgm:t>
    </dgm:pt>
    <dgm:pt modelId="{C0538DC5-1AA8-459B-9B0C-B1E444224DD1}">
      <dgm:prSet custT="1"/>
      <dgm:spPr/>
      <dgm:t>
        <a:bodyPr/>
        <a:lstStyle/>
        <a:p>
          <a:r>
            <a:rPr lang="en-US" sz="1400" dirty="0"/>
            <a:t>An employer may not require an employee to find coverage for his or shift when using sick time</a:t>
          </a:r>
        </a:p>
      </dgm:t>
    </dgm:pt>
    <dgm:pt modelId="{A2E6F00B-4F9C-46CD-8ACF-FF8F657152D2}" type="parTrans" cxnId="{843F44DE-B101-45E3-B13A-F07191EC7907}">
      <dgm:prSet/>
      <dgm:spPr/>
      <dgm:t>
        <a:bodyPr/>
        <a:lstStyle/>
        <a:p>
          <a:endParaRPr lang="en-US"/>
        </a:p>
      </dgm:t>
    </dgm:pt>
    <dgm:pt modelId="{692056CC-8E67-4595-B321-5D8A0D0A98FE}" type="sibTrans" cxnId="{843F44DE-B101-45E3-B13A-F07191EC7907}">
      <dgm:prSet/>
      <dgm:spPr/>
      <dgm:t>
        <a:bodyPr/>
        <a:lstStyle/>
        <a:p>
          <a:endParaRPr lang="en-US"/>
        </a:p>
      </dgm:t>
    </dgm:pt>
    <dgm:pt modelId="{E1E6839A-F3F5-46B4-BA66-7C12EF6F613F}">
      <dgm:prSet custT="1"/>
      <dgm:spPr/>
      <dgm:t>
        <a:bodyPr/>
        <a:lstStyle/>
        <a:p>
          <a:r>
            <a:rPr lang="en-US" sz="1800" dirty="0"/>
            <a:t>Employer Notice obligations</a:t>
          </a:r>
        </a:p>
      </dgm:t>
    </dgm:pt>
    <dgm:pt modelId="{13AB327F-6512-4486-A3A4-DA2EC0FDB776}" type="parTrans" cxnId="{8BB02EA3-B182-45EE-9746-B7C1A38AEB2C}">
      <dgm:prSet/>
      <dgm:spPr/>
      <dgm:t>
        <a:bodyPr/>
        <a:lstStyle/>
        <a:p>
          <a:endParaRPr lang="en-US"/>
        </a:p>
      </dgm:t>
    </dgm:pt>
    <dgm:pt modelId="{06C176AE-7C0E-4476-BAC3-893D91AF7714}" type="sibTrans" cxnId="{8BB02EA3-B182-45EE-9746-B7C1A38AEB2C}">
      <dgm:prSet/>
      <dgm:spPr/>
      <dgm:t>
        <a:bodyPr/>
        <a:lstStyle/>
        <a:p>
          <a:endParaRPr lang="en-US"/>
        </a:p>
      </dgm:t>
    </dgm:pt>
    <dgm:pt modelId="{CD316674-740D-4D1D-9E7F-C4989D8F51AA}">
      <dgm:prSet custT="1"/>
      <dgm:spPr/>
      <dgm:t>
        <a:bodyPr/>
        <a:lstStyle/>
        <a:p>
          <a:r>
            <a:rPr lang="en-US" sz="1400" dirty="0"/>
            <a:t>Display a poster in a conspicuous place accessible to employees (CT DOL to create a model poster for covered employers)</a:t>
          </a:r>
        </a:p>
      </dgm:t>
    </dgm:pt>
    <dgm:pt modelId="{A4523181-ECA2-4E90-A6B3-302FB171CCFA}" type="parTrans" cxnId="{EE13CF21-9187-4B72-92E4-E38A5008E267}">
      <dgm:prSet/>
      <dgm:spPr/>
      <dgm:t>
        <a:bodyPr/>
        <a:lstStyle/>
        <a:p>
          <a:endParaRPr lang="en-US"/>
        </a:p>
      </dgm:t>
    </dgm:pt>
    <dgm:pt modelId="{727518C0-E443-4253-94E0-675C9AD5C33C}" type="sibTrans" cxnId="{EE13CF21-9187-4B72-92E4-E38A5008E267}">
      <dgm:prSet/>
      <dgm:spPr/>
      <dgm:t>
        <a:bodyPr/>
        <a:lstStyle/>
        <a:p>
          <a:endParaRPr lang="en-US"/>
        </a:p>
      </dgm:t>
    </dgm:pt>
    <dgm:pt modelId="{3C2A5263-690C-434E-8053-8EA125F65096}">
      <dgm:prSet custT="1"/>
      <dgm:spPr/>
      <dgm:t>
        <a:bodyPr/>
        <a:lstStyle/>
        <a:p>
          <a:r>
            <a:rPr lang="en-US" sz="1400" dirty="0"/>
            <a:t>Provide written notice to employees by January 1, 2025, or at the time or hire, whichever is later</a:t>
          </a:r>
        </a:p>
      </dgm:t>
    </dgm:pt>
    <dgm:pt modelId="{C395EB43-2596-40CC-822C-52FF23DA6F67}" type="parTrans" cxnId="{F8653DCB-AF31-42DD-A18F-1656D73A95CD}">
      <dgm:prSet/>
      <dgm:spPr/>
      <dgm:t>
        <a:bodyPr/>
        <a:lstStyle/>
        <a:p>
          <a:endParaRPr lang="en-US"/>
        </a:p>
      </dgm:t>
    </dgm:pt>
    <dgm:pt modelId="{E6BD48C5-FE7F-4159-98E7-E6AD36F8A1C2}" type="sibTrans" cxnId="{F8653DCB-AF31-42DD-A18F-1656D73A95CD}">
      <dgm:prSet/>
      <dgm:spPr/>
      <dgm:t>
        <a:bodyPr/>
        <a:lstStyle/>
        <a:p>
          <a:endParaRPr lang="en-US"/>
        </a:p>
      </dgm:t>
    </dgm:pt>
    <dgm:pt modelId="{6F80320B-4051-49EC-BC33-BD96420C5AB0}">
      <dgm:prSet custT="1"/>
      <dgm:spPr/>
      <dgm:t>
        <a:bodyPr/>
        <a:lstStyle/>
        <a:p>
          <a:r>
            <a:rPr lang="en-US" sz="1400" dirty="0"/>
            <a:t>See https://portal.ct.gov/dol/knowledge-base/articles/wage-and-workplace-standards/paid-sick-leave?language=en_US</a:t>
          </a:r>
        </a:p>
      </dgm:t>
    </dgm:pt>
    <dgm:pt modelId="{11C85068-75BB-40BA-8DE7-4A0B5121FE14}" type="parTrans" cxnId="{21BD3807-649F-40DC-9DD8-B4186D38A1A6}">
      <dgm:prSet/>
      <dgm:spPr/>
      <dgm:t>
        <a:bodyPr/>
        <a:lstStyle/>
        <a:p>
          <a:endParaRPr lang="en-US"/>
        </a:p>
      </dgm:t>
    </dgm:pt>
    <dgm:pt modelId="{8C3667C6-9AAD-4DAB-9892-278BFE14EA1A}" type="sibTrans" cxnId="{21BD3807-649F-40DC-9DD8-B4186D38A1A6}">
      <dgm:prSet/>
      <dgm:spPr/>
      <dgm:t>
        <a:bodyPr/>
        <a:lstStyle/>
        <a:p>
          <a:endParaRPr lang="en-US"/>
        </a:p>
      </dgm:t>
    </dgm:pt>
    <dgm:pt modelId="{79A79C73-910A-4503-BAAE-580D7AD36964}" type="pres">
      <dgm:prSet presAssocID="{63E7F3FA-496B-4CD1-BFD3-0CF7A4489AD2}" presName="Name0" presStyleCnt="0">
        <dgm:presLayoutVars>
          <dgm:chMax val="7"/>
          <dgm:chPref val="7"/>
          <dgm:dir/>
        </dgm:presLayoutVars>
      </dgm:prSet>
      <dgm:spPr/>
    </dgm:pt>
    <dgm:pt modelId="{E2FBCC76-8FD9-48D9-A6FD-C627974A9DF3}" type="pres">
      <dgm:prSet presAssocID="{63E7F3FA-496B-4CD1-BFD3-0CF7A4489AD2}" presName="Name1" presStyleCnt="0"/>
      <dgm:spPr/>
    </dgm:pt>
    <dgm:pt modelId="{E3E2FDD1-5B12-41CD-9444-E1D15CD51A88}" type="pres">
      <dgm:prSet presAssocID="{63E7F3FA-496B-4CD1-BFD3-0CF7A4489AD2}" presName="cycle" presStyleCnt="0"/>
      <dgm:spPr/>
    </dgm:pt>
    <dgm:pt modelId="{9081CAE0-AB3F-471C-A675-7B8CB6D164A1}" type="pres">
      <dgm:prSet presAssocID="{63E7F3FA-496B-4CD1-BFD3-0CF7A4489AD2}" presName="srcNode" presStyleLbl="node1" presStyleIdx="0" presStyleCnt="2"/>
      <dgm:spPr/>
    </dgm:pt>
    <dgm:pt modelId="{D9FA19FB-75BD-4539-B514-202A3C2041D6}" type="pres">
      <dgm:prSet presAssocID="{63E7F3FA-496B-4CD1-BFD3-0CF7A4489AD2}" presName="conn" presStyleLbl="parChTrans1D2" presStyleIdx="0" presStyleCnt="1"/>
      <dgm:spPr/>
    </dgm:pt>
    <dgm:pt modelId="{C2167C91-9C40-4D8E-B0B6-320601016D37}" type="pres">
      <dgm:prSet presAssocID="{63E7F3FA-496B-4CD1-BFD3-0CF7A4489AD2}" presName="extraNode" presStyleLbl="node1" presStyleIdx="0" presStyleCnt="2"/>
      <dgm:spPr/>
    </dgm:pt>
    <dgm:pt modelId="{CD450105-CCA7-46F4-8462-24BCF33F223B}" type="pres">
      <dgm:prSet presAssocID="{63E7F3FA-496B-4CD1-BFD3-0CF7A4489AD2}" presName="dstNode" presStyleLbl="node1" presStyleIdx="0" presStyleCnt="2"/>
      <dgm:spPr/>
    </dgm:pt>
    <dgm:pt modelId="{2BEA56DD-6FC0-4A5E-BF95-B3EA484A4A50}" type="pres">
      <dgm:prSet presAssocID="{0420EA35-63A4-45F6-AB7B-0B525F06F00D}" presName="text_1" presStyleLbl="node1" presStyleIdx="0" presStyleCnt="2" custScaleX="100778" custScaleY="98395">
        <dgm:presLayoutVars>
          <dgm:bulletEnabled val="1"/>
        </dgm:presLayoutVars>
      </dgm:prSet>
      <dgm:spPr/>
    </dgm:pt>
    <dgm:pt modelId="{265F8B4A-8F20-4EFF-AB23-13ACBA81695A}" type="pres">
      <dgm:prSet presAssocID="{0420EA35-63A4-45F6-AB7B-0B525F06F00D}" presName="accent_1" presStyleCnt="0"/>
      <dgm:spPr/>
    </dgm:pt>
    <dgm:pt modelId="{CBF69DC2-8ED7-48C6-AB23-2506B6B5F59D}" type="pres">
      <dgm:prSet presAssocID="{0420EA35-63A4-45F6-AB7B-0B525F06F00D}" presName="accentRepeatNode" presStyleLbl="solidFgAcc1" presStyleIdx="0" presStyleCnt="2"/>
      <dgm:spPr/>
    </dgm:pt>
    <dgm:pt modelId="{1AFFBD28-82E2-4E45-A9A4-FDA0B25AA906}" type="pres">
      <dgm:prSet presAssocID="{E1E6839A-F3F5-46B4-BA66-7C12EF6F613F}" presName="text_2" presStyleLbl="node1" presStyleIdx="1" presStyleCnt="2" custScaleX="99556" custScaleY="164344" custLinFactNeighborX="616" custLinFactNeighborY="810">
        <dgm:presLayoutVars>
          <dgm:bulletEnabled val="1"/>
        </dgm:presLayoutVars>
      </dgm:prSet>
      <dgm:spPr/>
    </dgm:pt>
    <dgm:pt modelId="{DC9551D9-F58F-4E73-96D0-101B441D2F8C}" type="pres">
      <dgm:prSet presAssocID="{E1E6839A-F3F5-46B4-BA66-7C12EF6F613F}" presName="accent_2" presStyleCnt="0"/>
      <dgm:spPr/>
    </dgm:pt>
    <dgm:pt modelId="{6747C22E-81D6-4C41-AA9E-F662977F3593}" type="pres">
      <dgm:prSet presAssocID="{E1E6839A-F3F5-46B4-BA66-7C12EF6F613F}" presName="accentRepeatNode" presStyleLbl="solidFgAcc1" presStyleIdx="1" presStyleCnt="2"/>
      <dgm:spPr/>
    </dgm:pt>
  </dgm:ptLst>
  <dgm:cxnLst>
    <dgm:cxn modelId="{21BD3807-649F-40DC-9DD8-B4186D38A1A6}" srcId="{E1E6839A-F3F5-46B4-BA66-7C12EF6F613F}" destId="{6F80320B-4051-49EC-BC33-BD96420C5AB0}" srcOrd="2" destOrd="0" parTransId="{11C85068-75BB-40BA-8DE7-4A0B5121FE14}" sibTransId="{8C3667C6-9AAD-4DAB-9892-278BFE14EA1A}"/>
    <dgm:cxn modelId="{EE13CF21-9187-4B72-92E4-E38A5008E267}" srcId="{E1E6839A-F3F5-46B4-BA66-7C12EF6F613F}" destId="{CD316674-740D-4D1D-9E7F-C4989D8F51AA}" srcOrd="0" destOrd="0" parTransId="{A4523181-ECA2-4E90-A6B3-302FB171CCFA}" sibTransId="{727518C0-E443-4253-94E0-675C9AD5C33C}"/>
    <dgm:cxn modelId="{56A0B43E-CC5D-4802-B909-182C8AE56D98}" type="presOf" srcId="{63E7F3FA-496B-4CD1-BFD3-0CF7A4489AD2}" destId="{79A79C73-910A-4503-BAAE-580D7AD36964}" srcOrd="0" destOrd="0" presId="urn:microsoft.com/office/officeart/2008/layout/VerticalCurvedList"/>
    <dgm:cxn modelId="{46AA1E5E-BB63-46CA-B298-0801DBB390D4}" type="presOf" srcId="{3C2A5263-690C-434E-8053-8EA125F65096}" destId="{1AFFBD28-82E2-4E45-A9A4-FDA0B25AA906}" srcOrd="0" destOrd="2" presId="urn:microsoft.com/office/officeart/2008/layout/VerticalCurvedList"/>
    <dgm:cxn modelId="{D3AC5747-1FB4-48E8-B9EB-5AE82FA829A5}" type="presOf" srcId="{E1E6839A-F3F5-46B4-BA66-7C12EF6F613F}" destId="{1AFFBD28-82E2-4E45-A9A4-FDA0B25AA906}" srcOrd="0" destOrd="0" presId="urn:microsoft.com/office/officeart/2008/layout/VerticalCurvedList"/>
    <dgm:cxn modelId="{76C1964D-93F0-40E6-AAAA-F1C61B24B2DA}" srcId="{63E7F3FA-496B-4CD1-BFD3-0CF7A4489AD2}" destId="{0420EA35-63A4-45F6-AB7B-0B525F06F00D}" srcOrd="0" destOrd="0" parTransId="{DD711A14-0D1F-4E41-9EDE-CAE9E735E833}" sibTransId="{6B12C58E-E089-4D01-AB0B-9A698BA597C8}"/>
    <dgm:cxn modelId="{33E8E078-9358-4340-BC08-AE1140E5871B}" type="presOf" srcId="{6F80320B-4051-49EC-BC33-BD96420C5AB0}" destId="{1AFFBD28-82E2-4E45-A9A4-FDA0B25AA906}" srcOrd="0" destOrd="3" presId="urn:microsoft.com/office/officeart/2008/layout/VerticalCurvedList"/>
    <dgm:cxn modelId="{B3AD0090-13D0-4A6B-B474-138580AE269E}" type="presOf" srcId="{692056CC-8E67-4595-B321-5D8A0D0A98FE}" destId="{D9FA19FB-75BD-4539-B514-202A3C2041D6}" srcOrd="0" destOrd="0" presId="urn:microsoft.com/office/officeart/2008/layout/VerticalCurvedList"/>
    <dgm:cxn modelId="{8BB02EA3-B182-45EE-9746-B7C1A38AEB2C}" srcId="{63E7F3FA-496B-4CD1-BFD3-0CF7A4489AD2}" destId="{E1E6839A-F3F5-46B4-BA66-7C12EF6F613F}" srcOrd="1" destOrd="0" parTransId="{13AB327F-6512-4486-A3A4-DA2EC0FDB776}" sibTransId="{06C176AE-7C0E-4476-BAC3-893D91AF7714}"/>
    <dgm:cxn modelId="{E515B6BA-D1A8-4264-B4AF-D70BDE12434A}" type="presOf" srcId="{0420EA35-63A4-45F6-AB7B-0B525F06F00D}" destId="{2BEA56DD-6FC0-4A5E-BF95-B3EA484A4A50}" srcOrd="0" destOrd="0" presId="urn:microsoft.com/office/officeart/2008/layout/VerticalCurvedList"/>
    <dgm:cxn modelId="{10D4EFC1-BBE0-44C6-8F80-61BD4E22F2F9}" type="presOf" srcId="{C0538DC5-1AA8-459B-9B0C-B1E444224DD1}" destId="{2BEA56DD-6FC0-4A5E-BF95-B3EA484A4A50}" srcOrd="0" destOrd="1" presId="urn:microsoft.com/office/officeart/2008/layout/VerticalCurvedList"/>
    <dgm:cxn modelId="{894326C3-BD52-4D16-86F9-EC32CF5A9160}" type="presOf" srcId="{CD316674-740D-4D1D-9E7F-C4989D8F51AA}" destId="{1AFFBD28-82E2-4E45-A9A4-FDA0B25AA906}" srcOrd="0" destOrd="1" presId="urn:microsoft.com/office/officeart/2008/layout/VerticalCurvedList"/>
    <dgm:cxn modelId="{F8653DCB-AF31-42DD-A18F-1656D73A95CD}" srcId="{E1E6839A-F3F5-46B4-BA66-7C12EF6F613F}" destId="{3C2A5263-690C-434E-8053-8EA125F65096}" srcOrd="1" destOrd="0" parTransId="{C395EB43-2596-40CC-822C-52FF23DA6F67}" sibTransId="{E6BD48C5-FE7F-4159-98E7-E6AD36F8A1C2}"/>
    <dgm:cxn modelId="{843F44DE-B101-45E3-B13A-F07191EC7907}" srcId="{0420EA35-63A4-45F6-AB7B-0B525F06F00D}" destId="{C0538DC5-1AA8-459B-9B0C-B1E444224DD1}" srcOrd="0" destOrd="0" parTransId="{A2E6F00B-4F9C-46CD-8ACF-FF8F657152D2}" sibTransId="{692056CC-8E67-4595-B321-5D8A0D0A98FE}"/>
    <dgm:cxn modelId="{DF5746AF-1528-47C4-9E82-2A018EE17C49}" type="presParOf" srcId="{79A79C73-910A-4503-BAAE-580D7AD36964}" destId="{E2FBCC76-8FD9-48D9-A6FD-C627974A9DF3}" srcOrd="0" destOrd="0" presId="urn:microsoft.com/office/officeart/2008/layout/VerticalCurvedList"/>
    <dgm:cxn modelId="{23AAD4A3-330E-4FB6-84D0-CC9D83C661A6}" type="presParOf" srcId="{E2FBCC76-8FD9-48D9-A6FD-C627974A9DF3}" destId="{E3E2FDD1-5B12-41CD-9444-E1D15CD51A88}" srcOrd="0" destOrd="0" presId="urn:microsoft.com/office/officeart/2008/layout/VerticalCurvedList"/>
    <dgm:cxn modelId="{1A5A78DB-5FCD-4F8A-ACD9-97A35B2BF52A}" type="presParOf" srcId="{E3E2FDD1-5B12-41CD-9444-E1D15CD51A88}" destId="{9081CAE0-AB3F-471C-A675-7B8CB6D164A1}" srcOrd="0" destOrd="0" presId="urn:microsoft.com/office/officeart/2008/layout/VerticalCurvedList"/>
    <dgm:cxn modelId="{74A52AD2-830F-4B75-8E1B-3BD580D796A5}" type="presParOf" srcId="{E3E2FDD1-5B12-41CD-9444-E1D15CD51A88}" destId="{D9FA19FB-75BD-4539-B514-202A3C2041D6}" srcOrd="1" destOrd="0" presId="urn:microsoft.com/office/officeart/2008/layout/VerticalCurvedList"/>
    <dgm:cxn modelId="{2E65AD4D-81FE-4906-8684-A2CFD49098E3}" type="presParOf" srcId="{E3E2FDD1-5B12-41CD-9444-E1D15CD51A88}" destId="{C2167C91-9C40-4D8E-B0B6-320601016D37}" srcOrd="2" destOrd="0" presId="urn:microsoft.com/office/officeart/2008/layout/VerticalCurvedList"/>
    <dgm:cxn modelId="{A5790130-8946-4582-AC83-98B57DEAE91A}" type="presParOf" srcId="{E3E2FDD1-5B12-41CD-9444-E1D15CD51A88}" destId="{CD450105-CCA7-46F4-8462-24BCF33F223B}" srcOrd="3" destOrd="0" presId="urn:microsoft.com/office/officeart/2008/layout/VerticalCurvedList"/>
    <dgm:cxn modelId="{6DE6672C-AD5B-4D80-AFAB-DFFDE499E6EF}" type="presParOf" srcId="{E2FBCC76-8FD9-48D9-A6FD-C627974A9DF3}" destId="{2BEA56DD-6FC0-4A5E-BF95-B3EA484A4A50}" srcOrd="1" destOrd="0" presId="urn:microsoft.com/office/officeart/2008/layout/VerticalCurvedList"/>
    <dgm:cxn modelId="{9FB3ED30-AC28-4C56-822C-CD0F7A330FAE}" type="presParOf" srcId="{E2FBCC76-8FD9-48D9-A6FD-C627974A9DF3}" destId="{265F8B4A-8F20-4EFF-AB23-13ACBA81695A}" srcOrd="2" destOrd="0" presId="urn:microsoft.com/office/officeart/2008/layout/VerticalCurvedList"/>
    <dgm:cxn modelId="{191E51AD-1690-4F61-883D-E06540FA9E1A}" type="presParOf" srcId="{265F8B4A-8F20-4EFF-AB23-13ACBA81695A}" destId="{CBF69DC2-8ED7-48C6-AB23-2506B6B5F59D}" srcOrd="0" destOrd="0" presId="urn:microsoft.com/office/officeart/2008/layout/VerticalCurvedList"/>
    <dgm:cxn modelId="{2002FFEF-9AEB-44E1-9C1C-7710890C0D5E}" type="presParOf" srcId="{E2FBCC76-8FD9-48D9-A6FD-C627974A9DF3}" destId="{1AFFBD28-82E2-4E45-A9A4-FDA0B25AA906}" srcOrd="3" destOrd="0" presId="urn:microsoft.com/office/officeart/2008/layout/VerticalCurvedList"/>
    <dgm:cxn modelId="{7C035F61-5709-4572-A6E4-9B17D2FD55C9}" type="presParOf" srcId="{E2FBCC76-8FD9-48D9-A6FD-C627974A9DF3}" destId="{DC9551D9-F58F-4E73-96D0-101B441D2F8C}" srcOrd="4" destOrd="0" presId="urn:microsoft.com/office/officeart/2008/layout/VerticalCurvedList"/>
    <dgm:cxn modelId="{2D0E3485-AADB-480B-917A-440296304B35}" type="presParOf" srcId="{DC9551D9-F58F-4E73-96D0-101B441D2F8C}" destId="{6747C22E-81D6-4C41-AA9E-F662977F359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sp="http://schemas.microsoft.com/office/drawing/2008/diagram" xmlns:dgm="http://schemas.openxmlformats.org/drawingml/2006/diagram" xmlns:a="http://schemas.openxmlformats.org/drawingml/2006/main">
  <dgm:ptLst>
    <dgm:pt modelId="{0307688D-D65E-4A14-A212-B3FDC46486B4}" type="doc">
      <dgm:prSet loTypeId="urn:microsoft.com/office/officeart/2005/8/layout/chevron2" loCatId="list" qsTypeId="urn:microsoft.com/office/officeart/2005/8/quickstyle/3d2" qsCatId="3D" csTypeId="urn:microsoft.com/office/officeart/2005/8/colors/accent1_2" csCatId="accent1" phldr="1"/>
      <dgm:spPr/>
      <dgm:t>
        <a:bodyPr/>
        <a:lstStyle/>
        <a:p>
          <a:endParaRPr lang="en-US"/>
        </a:p>
      </dgm:t>
    </dgm:pt>
    <dgm:pt modelId="{FB974FB7-E0CB-4E00-9BE8-38FAA9CB23EE}">
      <dgm:prSet/>
      <dgm:spPr/>
      <dgm:t>
        <a:bodyPr/>
        <a:lstStyle/>
        <a:p>
          <a:endParaRPr lang="en-US" dirty="0"/>
        </a:p>
      </dgm:t>
    </dgm:pt>
    <dgm:pt modelId="{FE9DA2CE-4516-4F83-8C5E-5174F2F0E0AE}" type="parTrans" cxnId="{E2343C7D-7B75-474F-873B-603140E2953F}">
      <dgm:prSet/>
      <dgm:spPr/>
      <dgm:t>
        <a:bodyPr/>
        <a:lstStyle/>
        <a:p>
          <a:endParaRPr lang="en-US"/>
        </a:p>
      </dgm:t>
    </dgm:pt>
    <dgm:pt modelId="{CDD37CA8-1ECF-4996-802F-F0614E71D178}" type="sibTrans" cxnId="{E2343C7D-7B75-474F-873B-603140E2953F}">
      <dgm:prSet/>
      <dgm:spPr/>
      <dgm:t>
        <a:bodyPr/>
        <a:lstStyle/>
        <a:p>
          <a:endParaRPr lang="en-US"/>
        </a:p>
      </dgm:t>
    </dgm:pt>
    <dgm:pt modelId="{0A756097-A195-4FE4-9C96-4C3907AFE17E}">
      <dgm:prSet/>
      <dgm:spPr/>
      <dgm:t>
        <a:bodyPr/>
        <a:lstStyle/>
        <a:p>
          <a:endParaRPr lang="en-US" dirty="0"/>
        </a:p>
      </dgm:t>
    </dgm:pt>
    <dgm:pt modelId="{DEB487F4-AF8F-4A5C-996B-9C37AC6BA6A4}" type="parTrans" cxnId="{83739FE0-8770-4082-A2AE-3E707DB7A03F}">
      <dgm:prSet/>
      <dgm:spPr/>
      <dgm:t>
        <a:bodyPr/>
        <a:lstStyle/>
        <a:p>
          <a:endParaRPr lang="en-US"/>
        </a:p>
      </dgm:t>
    </dgm:pt>
    <dgm:pt modelId="{3214ACC5-B570-4651-9B48-A1B07C639863}" type="sibTrans" cxnId="{83739FE0-8770-4082-A2AE-3E707DB7A03F}">
      <dgm:prSet/>
      <dgm:spPr/>
      <dgm:t>
        <a:bodyPr/>
        <a:lstStyle/>
        <a:p>
          <a:endParaRPr lang="en-US"/>
        </a:p>
      </dgm:t>
    </dgm:pt>
    <dgm:pt modelId="{094A346D-7613-496F-8E3E-D886CB20926F}">
      <dgm:prSet/>
      <dgm:spPr/>
      <dgm:t>
        <a:bodyPr/>
        <a:lstStyle/>
        <a:p>
          <a:endParaRPr lang="en-US" dirty="0"/>
        </a:p>
      </dgm:t>
    </dgm:pt>
    <dgm:pt modelId="{DC9376B8-F0E2-4186-B8A2-E5A3E0C6AF6E}" type="parTrans" cxnId="{10720278-C655-45BF-BB68-9461FBD06D68}">
      <dgm:prSet/>
      <dgm:spPr/>
      <dgm:t>
        <a:bodyPr/>
        <a:lstStyle/>
        <a:p>
          <a:endParaRPr lang="en-US"/>
        </a:p>
      </dgm:t>
    </dgm:pt>
    <dgm:pt modelId="{EC193A95-C8FD-4208-9DCC-0AD40F0AFA6D}" type="sibTrans" cxnId="{10720278-C655-45BF-BB68-9461FBD06D68}">
      <dgm:prSet/>
      <dgm:spPr/>
      <dgm:t>
        <a:bodyPr/>
        <a:lstStyle/>
        <a:p>
          <a:endParaRPr lang="en-US"/>
        </a:p>
      </dgm:t>
    </dgm:pt>
    <dgm:pt modelId="{18538EFE-EB80-4BA6-BE3C-EDE77FD48E6E}">
      <dgm:prSet/>
      <dgm:spPr/>
      <dgm:t>
        <a:bodyPr/>
        <a:lstStyle/>
        <a:p>
          <a:endParaRPr lang="en-US" dirty="0"/>
        </a:p>
      </dgm:t>
    </dgm:pt>
    <dgm:pt modelId="{ABA44979-63E1-494F-A940-E65551440FC9}" type="parTrans" cxnId="{5328B551-A59D-49B0-9EB1-AA06D8A6DD67}">
      <dgm:prSet/>
      <dgm:spPr/>
      <dgm:t>
        <a:bodyPr/>
        <a:lstStyle/>
        <a:p>
          <a:endParaRPr lang="en-US"/>
        </a:p>
      </dgm:t>
    </dgm:pt>
    <dgm:pt modelId="{9A2ADB77-95D9-4D69-95A9-703E4706234F}" type="sibTrans" cxnId="{5328B551-A59D-49B0-9EB1-AA06D8A6DD67}">
      <dgm:prSet/>
      <dgm:spPr/>
      <dgm:t>
        <a:bodyPr/>
        <a:lstStyle/>
        <a:p>
          <a:endParaRPr lang="en-US"/>
        </a:p>
      </dgm:t>
    </dgm:pt>
    <dgm:pt modelId="{E13678F1-F495-444E-BBBE-34B7E96F9565}">
      <dgm:prSet/>
      <dgm:spPr/>
      <dgm:t>
        <a:bodyPr/>
        <a:lstStyle/>
        <a:p>
          <a:endParaRPr lang="en-US" dirty="0"/>
        </a:p>
      </dgm:t>
    </dgm:pt>
    <dgm:pt modelId="{85622A5B-7863-4B61-A8CA-CEE331A1EF08}" type="parTrans" cxnId="{BDC816E1-8176-47AB-BBDE-B589BC383E5F}">
      <dgm:prSet/>
      <dgm:spPr/>
      <dgm:t>
        <a:bodyPr/>
        <a:lstStyle/>
        <a:p>
          <a:endParaRPr lang="en-US"/>
        </a:p>
      </dgm:t>
    </dgm:pt>
    <dgm:pt modelId="{26564CDD-309F-44AA-8798-A4E33CB49A3C}" type="sibTrans" cxnId="{BDC816E1-8176-47AB-BBDE-B589BC383E5F}">
      <dgm:prSet/>
      <dgm:spPr/>
      <dgm:t>
        <a:bodyPr/>
        <a:lstStyle/>
        <a:p>
          <a:endParaRPr lang="en-US"/>
        </a:p>
      </dgm:t>
    </dgm:pt>
    <dgm:pt modelId="{0F014B69-698A-45BD-B68D-C915C7AC9A39}">
      <dgm:prSet/>
      <dgm:spPr/>
      <dgm:t>
        <a:bodyPr/>
        <a:lstStyle/>
        <a:p>
          <a:endParaRPr lang="en-US" dirty="0"/>
        </a:p>
      </dgm:t>
    </dgm:pt>
    <dgm:pt modelId="{FD250F5C-5E97-4455-9098-B1086BF20E70}" type="parTrans" cxnId="{32452492-44CF-4D31-B36A-30F1C4D4C6C8}">
      <dgm:prSet/>
      <dgm:spPr/>
      <dgm:t>
        <a:bodyPr/>
        <a:lstStyle/>
        <a:p>
          <a:endParaRPr lang="en-US"/>
        </a:p>
      </dgm:t>
    </dgm:pt>
    <dgm:pt modelId="{52E8F63E-DD02-42B6-9746-106F04CDF5CE}" type="sibTrans" cxnId="{32452492-44CF-4D31-B36A-30F1C4D4C6C8}">
      <dgm:prSet/>
      <dgm:spPr/>
      <dgm:t>
        <a:bodyPr/>
        <a:lstStyle/>
        <a:p>
          <a:endParaRPr lang="en-US"/>
        </a:p>
      </dgm:t>
    </dgm:pt>
    <dgm:pt modelId="{5A141C34-62FF-4D99-9DB8-83BD4803CB91}">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600" dirty="0"/>
            <a:t>Review coverage under new law</a:t>
          </a:r>
        </a:p>
        <a:p>
          <a:pPr marL="285750" lvl="1" indent="0" defTabSz="2889250">
            <a:lnSpc>
              <a:spcPct val="90000"/>
            </a:lnSpc>
            <a:spcBef>
              <a:spcPct val="0"/>
            </a:spcBef>
            <a:spcAft>
              <a:spcPct val="15000"/>
            </a:spcAft>
          </a:pPr>
          <a:endParaRPr lang="en-US" sz="1400" dirty="0"/>
        </a:p>
      </dgm:t>
    </dgm:pt>
    <dgm:pt modelId="{5E31B054-9625-43F9-BD55-81E326F4A51B}" type="parTrans" cxnId="{3C9B5A69-D420-4EE0-BBBD-6897FEC82708}">
      <dgm:prSet/>
      <dgm:spPr/>
      <dgm:t>
        <a:bodyPr/>
        <a:lstStyle/>
        <a:p>
          <a:endParaRPr lang="en-US"/>
        </a:p>
      </dgm:t>
    </dgm:pt>
    <dgm:pt modelId="{8CCE35B8-379D-4F8A-A3C9-76747B7585AD}" type="sibTrans" cxnId="{3C9B5A69-D420-4EE0-BBBD-6897FEC82708}">
      <dgm:prSet/>
      <dgm:spPr/>
      <dgm:t>
        <a:bodyPr/>
        <a:lstStyle/>
        <a:p>
          <a:endParaRPr lang="en-US"/>
        </a:p>
      </dgm:t>
    </dgm:pt>
    <dgm:pt modelId="{C3A46F5D-CA4F-4D38-9FA2-64879782768D}">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600" dirty="0"/>
            <a:t>Review current paid time off policies</a:t>
          </a:r>
        </a:p>
        <a:p>
          <a:pPr marL="114300" lvl="1" indent="0" defTabSz="577850">
            <a:lnSpc>
              <a:spcPct val="90000"/>
            </a:lnSpc>
            <a:spcBef>
              <a:spcPct val="0"/>
            </a:spcBef>
            <a:spcAft>
              <a:spcPct val="15000"/>
            </a:spcAft>
          </a:pPr>
          <a:endParaRPr lang="en-US" sz="1400" dirty="0"/>
        </a:p>
      </dgm:t>
    </dgm:pt>
    <dgm:pt modelId="{7D96BB96-F605-40BA-8BAB-ECB0F795DC0D}" type="parTrans" cxnId="{787D874D-0C8B-4019-9663-BAD372A1FA18}">
      <dgm:prSet/>
      <dgm:spPr/>
      <dgm:t>
        <a:bodyPr/>
        <a:lstStyle/>
        <a:p>
          <a:endParaRPr lang="en-US"/>
        </a:p>
      </dgm:t>
    </dgm:pt>
    <dgm:pt modelId="{FC9B22F0-E775-4154-8357-90EC8AFADF1D}" type="sibTrans" cxnId="{787D874D-0C8B-4019-9663-BAD372A1FA18}">
      <dgm:prSet/>
      <dgm:spPr/>
      <dgm:t>
        <a:bodyPr/>
        <a:lstStyle/>
        <a:p>
          <a:endParaRPr lang="en-US"/>
        </a:p>
      </dgm:t>
    </dgm:pt>
    <dgm:pt modelId="{B255F59F-D76B-4156-9739-48B8FD1DD6F9}">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600" dirty="0"/>
            <a:t>Evaluate whether current policies comply with new law</a:t>
          </a:r>
        </a:p>
        <a:p>
          <a:pPr marL="114300" lvl="1" indent="0" defTabSz="577850">
            <a:lnSpc>
              <a:spcPct val="90000"/>
            </a:lnSpc>
            <a:spcBef>
              <a:spcPct val="0"/>
            </a:spcBef>
            <a:spcAft>
              <a:spcPct val="15000"/>
            </a:spcAft>
          </a:pPr>
          <a:endParaRPr lang="en-US" sz="1400" dirty="0"/>
        </a:p>
      </dgm:t>
    </dgm:pt>
    <dgm:pt modelId="{2E8CEC33-4026-47AD-BA75-52A5DD763730}" type="parTrans" cxnId="{E6CF25E2-FDBC-4816-8994-C9C905C2B900}">
      <dgm:prSet/>
      <dgm:spPr/>
      <dgm:t>
        <a:bodyPr/>
        <a:lstStyle/>
        <a:p>
          <a:endParaRPr lang="en-US"/>
        </a:p>
      </dgm:t>
    </dgm:pt>
    <dgm:pt modelId="{2AD71778-13DF-46A2-8A9A-7AAAA15063E2}" type="sibTrans" cxnId="{E6CF25E2-FDBC-4816-8994-C9C905C2B900}">
      <dgm:prSet/>
      <dgm:spPr/>
      <dgm:t>
        <a:bodyPr/>
        <a:lstStyle/>
        <a:p>
          <a:endParaRPr lang="en-US"/>
        </a:p>
      </dgm:t>
    </dgm:pt>
    <dgm:pt modelId="{AF727F03-F0A1-4CCD-882C-8734C74AFEDE}">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600" dirty="0"/>
            <a:t>Revise leave policies and practices</a:t>
          </a:r>
        </a:p>
        <a:p>
          <a:pPr marL="114300" lvl="1" indent="0" defTabSz="577850">
            <a:lnSpc>
              <a:spcPct val="90000"/>
            </a:lnSpc>
            <a:spcBef>
              <a:spcPct val="0"/>
            </a:spcBef>
            <a:spcAft>
              <a:spcPct val="15000"/>
            </a:spcAft>
          </a:pPr>
          <a:endParaRPr lang="en-US" sz="1400" dirty="0"/>
        </a:p>
      </dgm:t>
    </dgm:pt>
    <dgm:pt modelId="{A1D0701A-4FD2-443D-AF46-68D75F01B499}" type="parTrans" cxnId="{0D75CBEE-3D1E-4A66-8098-8EC56221003D}">
      <dgm:prSet/>
      <dgm:spPr/>
      <dgm:t>
        <a:bodyPr/>
        <a:lstStyle/>
        <a:p>
          <a:endParaRPr lang="en-US"/>
        </a:p>
      </dgm:t>
    </dgm:pt>
    <dgm:pt modelId="{E5C5B4BE-65E0-47DE-A055-902A27B72E28}" type="sibTrans" cxnId="{0D75CBEE-3D1E-4A66-8098-8EC56221003D}">
      <dgm:prSet/>
      <dgm:spPr/>
      <dgm:t>
        <a:bodyPr/>
        <a:lstStyle/>
        <a:p>
          <a:endParaRPr lang="en-US"/>
        </a:p>
      </dgm:t>
    </dgm:pt>
    <dgm:pt modelId="{F5441904-B0AF-4789-8F41-418FBFDBF76A}">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600" dirty="0"/>
            <a:t>Educate managers</a:t>
          </a:r>
        </a:p>
        <a:p>
          <a:pPr marL="114300" lvl="1" indent="0" defTabSz="577850">
            <a:lnSpc>
              <a:spcPct val="90000"/>
            </a:lnSpc>
            <a:spcBef>
              <a:spcPct val="0"/>
            </a:spcBef>
            <a:spcAft>
              <a:spcPct val="15000"/>
            </a:spcAft>
          </a:pPr>
          <a:endParaRPr lang="en-US" sz="1400" dirty="0"/>
        </a:p>
      </dgm:t>
    </dgm:pt>
    <dgm:pt modelId="{37BE87CB-7529-432F-91A5-38BFBF077757}" type="parTrans" cxnId="{7B648169-F05A-400A-A03C-B58349EFD2EC}">
      <dgm:prSet/>
      <dgm:spPr/>
      <dgm:t>
        <a:bodyPr/>
        <a:lstStyle/>
        <a:p>
          <a:endParaRPr lang="en-US"/>
        </a:p>
      </dgm:t>
    </dgm:pt>
    <dgm:pt modelId="{C4C8AC2F-96C3-4790-B366-40294CB89FCA}" type="sibTrans" cxnId="{7B648169-F05A-400A-A03C-B58349EFD2EC}">
      <dgm:prSet/>
      <dgm:spPr/>
      <dgm:t>
        <a:bodyPr/>
        <a:lstStyle/>
        <a:p>
          <a:endParaRPr lang="en-US"/>
        </a:p>
      </dgm:t>
    </dgm:pt>
    <dgm:pt modelId="{18C18BD1-6DB6-4C8D-92E0-43E1EB703432}">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600"/>
            <a:t>Provide </a:t>
          </a:r>
          <a:r>
            <a:rPr lang="en-US" sz="1600" dirty="0"/>
            <a:t>and post relevant notices</a:t>
          </a:r>
        </a:p>
        <a:p>
          <a:pPr marL="114300" lvl="1" indent="0" defTabSz="577850">
            <a:lnSpc>
              <a:spcPct val="90000"/>
            </a:lnSpc>
            <a:spcBef>
              <a:spcPct val="0"/>
            </a:spcBef>
            <a:spcAft>
              <a:spcPct val="15000"/>
            </a:spcAft>
          </a:pPr>
          <a:endParaRPr lang="en-US" sz="1400" dirty="0"/>
        </a:p>
      </dgm:t>
    </dgm:pt>
    <dgm:pt modelId="{6E87E2A8-50B4-4B43-B6EA-A5AFC402B321}" type="parTrans" cxnId="{78D20F93-5477-49AF-AE87-11E5161BAA51}">
      <dgm:prSet/>
      <dgm:spPr/>
      <dgm:t>
        <a:bodyPr/>
        <a:lstStyle/>
        <a:p>
          <a:endParaRPr lang="en-US"/>
        </a:p>
      </dgm:t>
    </dgm:pt>
    <dgm:pt modelId="{D4762965-1B13-43B2-A9FD-D3A436A51DE5}" type="sibTrans" cxnId="{78D20F93-5477-49AF-AE87-11E5161BAA51}">
      <dgm:prSet/>
      <dgm:spPr/>
      <dgm:t>
        <a:bodyPr/>
        <a:lstStyle/>
        <a:p>
          <a:endParaRPr lang="en-US"/>
        </a:p>
      </dgm:t>
    </dgm:pt>
    <dgm:pt modelId="{D4EAAB70-4F05-4CCF-8F66-635466CFEF0E}" type="pres">
      <dgm:prSet presAssocID="{0307688D-D65E-4A14-A212-B3FDC46486B4}" presName="linearFlow" presStyleCnt="0">
        <dgm:presLayoutVars>
          <dgm:dir/>
          <dgm:animLvl val="lvl"/>
          <dgm:resizeHandles val="exact"/>
        </dgm:presLayoutVars>
      </dgm:prSet>
      <dgm:spPr/>
    </dgm:pt>
    <dgm:pt modelId="{8D3769BE-5CE8-4680-A586-50D2F3A4AC95}" type="pres">
      <dgm:prSet presAssocID="{FB974FB7-E0CB-4E00-9BE8-38FAA9CB23EE}" presName="composite" presStyleCnt="0"/>
      <dgm:spPr/>
    </dgm:pt>
    <dgm:pt modelId="{4AB2C8C4-6F78-46A6-A123-C9A2E4B4975E}" type="pres">
      <dgm:prSet presAssocID="{FB974FB7-E0CB-4E00-9BE8-38FAA9CB23EE}" presName="parentText" presStyleLbl="alignNode1" presStyleIdx="0" presStyleCnt="6">
        <dgm:presLayoutVars>
          <dgm:chMax val="1"/>
          <dgm:bulletEnabled val="1"/>
        </dgm:presLayoutVars>
      </dgm:prSet>
      <dgm:spPr/>
    </dgm:pt>
    <dgm:pt modelId="{A8DE6A48-F1DA-45F3-A73C-B8467EC74954}" type="pres">
      <dgm:prSet presAssocID="{FB974FB7-E0CB-4E00-9BE8-38FAA9CB23EE}" presName="descendantText" presStyleLbl="alignAcc1" presStyleIdx="0" presStyleCnt="6" custLinFactNeighborX="0">
        <dgm:presLayoutVars>
          <dgm:bulletEnabled val="1"/>
        </dgm:presLayoutVars>
      </dgm:prSet>
      <dgm:spPr/>
    </dgm:pt>
    <dgm:pt modelId="{2139AB68-6D0F-4C29-A2CA-A93320FB81C8}" type="pres">
      <dgm:prSet presAssocID="{CDD37CA8-1ECF-4996-802F-F0614E71D178}" presName="sp" presStyleCnt="0"/>
      <dgm:spPr/>
    </dgm:pt>
    <dgm:pt modelId="{4EAD8873-96DB-4B65-8EE0-1DDC66B5CB13}" type="pres">
      <dgm:prSet presAssocID="{0A756097-A195-4FE4-9C96-4C3907AFE17E}" presName="composite" presStyleCnt="0"/>
      <dgm:spPr/>
    </dgm:pt>
    <dgm:pt modelId="{7FACAAB6-507B-4241-95BA-20635909DDC7}" type="pres">
      <dgm:prSet presAssocID="{0A756097-A195-4FE4-9C96-4C3907AFE17E}" presName="parentText" presStyleLbl="alignNode1" presStyleIdx="1" presStyleCnt="6">
        <dgm:presLayoutVars>
          <dgm:chMax val="1"/>
          <dgm:bulletEnabled val="1"/>
        </dgm:presLayoutVars>
      </dgm:prSet>
      <dgm:spPr/>
    </dgm:pt>
    <dgm:pt modelId="{5818E55E-9F7D-4F08-ABF3-3CEED9E78C91}" type="pres">
      <dgm:prSet presAssocID="{0A756097-A195-4FE4-9C96-4C3907AFE17E}" presName="descendantText" presStyleLbl="alignAcc1" presStyleIdx="1" presStyleCnt="6">
        <dgm:presLayoutVars>
          <dgm:bulletEnabled val="1"/>
        </dgm:presLayoutVars>
      </dgm:prSet>
      <dgm:spPr/>
    </dgm:pt>
    <dgm:pt modelId="{564164AA-A346-4EA0-BFCA-20AA39B03F9D}" type="pres">
      <dgm:prSet presAssocID="{3214ACC5-B570-4651-9B48-A1B07C639863}" presName="sp" presStyleCnt="0"/>
      <dgm:spPr/>
    </dgm:pt>
    <dgm:pt modelId="{FFED9201-4497-40B0-AACE-4D845B3BC3DE}" type="pres">
      <dgm:prSet presAssocID="{094A346D-7613-496F-8E3E-D886CB20926F}" presName="composite" presStyleCnt="0"/>
      <dgm:spPr/>
    </dgm:pt>
    <dgm:pt modelId="{1EB4BC18-FB81-49A2-93FD-490C28861ADB}" type="pres">
      <dgm:prSet presAssocID="{094A346D-7613-496F-8E3E-D886CB20926F}" presName="parentText" presStyleLbl="alignNode1" presStyleIdx="2" presStyleCnt="6">
        <dgm:presLayoutVars>
          <dgm:chMax val="1"/>
          <dgm:bulletEnabled val="1"/>
        </dgm:presLayoutVars>
      </dgm:prSet>
      <dgm:spPr/>
    </dgm:pt>
    <dgm:pt modelId="{0DD1064B-1D45-4493-B6C4-ED76C76E4766}" type="pres">
      <dgm:prSet presAssocID="{094A346D-7613-496F-8E3E-D886CB20926F}" presName="descendantText" presStyleLbl="alignAcc1" presStyleIdx="2" presStyleCnt="6">
        <dgm:presLayoutVars>
          <dgm:bulletEnabled val="1"/>
        </dgm:presLayoutVars>
      </dgm:prSet>
      <dgm:spPr/>
    </dgm:pt>
    <dgm:pt modelId="{E065A4BB-B8FF-4E44-9A78-60307BADBAAD}" type="pres">
      <dgm:prSet presAssocID="{EC193A95-C8FD-4208-9DCC-0AD40F0AFA6D}" presName="sp" presStyleCnt="0"/>
      <dgm:spPr/>
    </dgm:pt>
    <dgm:pt modelId="{F907B0C3-6465-43F9-982C-0A4EE305503D}" type="pres">
      <dgm:prSet presAssocID="{18538EFE-EB80-4BA6-BE3C-EDE77FD48E6E}" presName="composite" presStyleCnt="0"/>
      <dgm:spPr/>
    </dgm:pt>
    <dgm:pt modelId="{DF68A578-494A-476C-9EBB-76EE72E4E01C}" type="pres">
      <dgm:prSet presAssocID="{18538EFE-EB80-4BA6-BE3C-EDE77FD48E6E}" presName="parentText" presStyleLbl="alignNode1" presStyleIdx="3" presStyleCnt="6">
        <dgm:presLayoutVars>
          <dgm:chMax val="1"/>
          <dgm:bulletEnabled val="1"/>
        </dgm:presLayoutVars>
      </dgm:prSet>
      <dgm:spPr/>
    </dgm:pt>
    <dgm:pt modelId="{2A14A011-D658-49CE-8814-3A9D08EA7715}" type="pres">
      <dgm:prSet presAssocID="{18538EFE-EB80-4BA6-BE3C-EDE77FD48E6E}" presName="descendantText" presStyleLbl="alignAcc1" presStyleIdx="3" presStyleCnt="6">
        <dgm:presLayoutVars>
          <dgm:bulletEnabled val="1"/>
        </dgm:presLayoutVars>
      </dgm:prSet>
      <dgm:spPr/>
    </dgm:pt>
    <dgm:pt modelId="{FF392A59-0107-4449-827C-03F75B880B59}" type="pres">
      <dgm:prSet presAssocID="{9A2ADB77-95D9-4D69-95A9-703E4706234F}" presName="sp" presStyleCnt="0"/>
      <dgm:spPr/>
    </dgm:pt>
    <dgm:pt modelId="{37B85753-743B-472D-8D21-53FF550875AD}" type="pres">
      <dgm:prSet presAssocID="{E13678F1-F495-444E-BBBE-34B7E96F9565}" presName="composite" presStyleCnt="0"/>
      <dgm:spPr/>
    </dgm:pt>
    <dgm:pt modelId="{A89F3046-CFD1-4C71-823C-B18F0690F6D3}" type="pres">
      <dgm:prSet presAssocID="{E13678F1-F495-444E-BBBE-34B7E96F9565}" presName="parentText" presStyleLbl="alignNode1" presStyleIdx="4" presStyleCnt="6">
        <dgm:presLayoutVars>
          <dgm:chMax val="1"/>
          <dgm:bulletEnabled val="1"/>
        </dgm:presLayoutVars>
      </dgm:prSet>
      <dgm:spPr/>
    </dgm:pt>
    <dgm:pt modelId="{996F7D6A-F664-477F-9CEA-F43BA3848614}" type="pres">
      <dgm:prSet presAssocID="{E13678F1-F495-444E-BBBE-34B7E96F9565}" presName="descendantText" presStyleLbl="alignAcc1" presStyleIdx="4" presStyleCnt="6">
        <dgm:presLayoutVars>
          <dgm:bulletEnabled val="1"/>
        </dgm:presLayoutVars>
      </dgm:prSet>
      <dgm:spPr/>
    </dgm:pt>
    <dgm:pt modelId="{FEA4980E-E305-4E20-A723-3254B65E8868}" type="pres">
      <dgm:prSet presAssocID="{26564CDD-309F-44AA-8798-A4E33CB49A3C}" presName="sp" presStyleCnt="0"/>
      <dgm:spPr/>
    </dgm:pt>
    <dgm:pt modelId="{79985E3E-EDFE-4FE2-835C-B36E1843B2C1}" type="pres">
      <dgm:prSet presAssocID="{0F014B69-698A-45BD-B68D-C915C7AC9A39}" presName="composite" presStyleCnt="0"/>
      <dgm:spPr/>
    </dgm:pt>
    <dgm:pt modelId="{0E464129-C577-4563-B679-406F57B22074}" type="pres">
      <dgm:prSet presAssocID="{0F014B69-698A-45BD-B68D-C915C7AC9A39}" presName="parentText" presStyleLbl="alignNode1" presStyleIdx="5" presStyleCnt="6">
        <dgm:presLayoutVars>
          <dgm:chMax val="1"/>
          <dgm:bulletEnabled val="1"/>
        </dgm:presLayoutVars>
      </dgm:prSet>
      <dgm:spPr/>
    </dgm:pt>
    <dgm:pt modelId="{11324A4B-FFDF-417B-9D19-536642E279C0}" type="pres">
      <dgm:prSet presAssocID="{0F014B69-698A-45BD-B68D-C915C7AC9A39}" presName="descendantText" presStyleLbl="alignAcc1" presStyleIdx="5" presStyleCnt="6">
        <dgm:presLayoutVars>
          <dgm:bulletEnabled val="1"/>
        </dgm:presLayoutVars>
      </dgm:prSet>
      <dgm:spPr/>
    </dgm:pt>
  </dgm:ptLst>
  <dgm:cxnLst>
    <dgm:cxn modelId="{BACFA910-6D84-44F0-909F-49EA355A9609}" type="presOf" srcId="{5A141C34-62FF-4D99-9DB8-83BD4803CB91}" destId="{A8DE6A48-F1DA-45F3-A73C-B8467EC74954}" srcOrd="0" destOrd="0" presId="urn:microsoft.com/office/officeart/2005/8/layout/chevron2"/>
    <dgm:cxn modelId="{FF5C352C-52FB-4560-8EA4-F0A86322BFC0}" type="presOf" srcId="{E13678F1-F495-444E-BBBE-34B7E96F9565}" destId="{A89F3046-CFD1-4C71-823C-B18F0690F6D3}" srcOrd="0" destOrd="0" presId="urn:microsoft.com/office/officeart/2005/8/layout/chevron2"/>
    <dgm:cxn modelId="{C820C332-72CB-41DC-8C45-A1B1DCD13470}" type="presOf" srcId="{094A346D-7613-496F-8E3E-D886CB20926F}" destId="{1EB4BC18-FB81-49A2-93FD-490C28861ADB}" srcOrd="0" destOrd="0" presId="urn:microsoft.com/office/officeart/2005/8/layout/chevron2"/>
    <dgm:cxn modelId="{B8CC2C37-8ABF-4722-909F-BD2448CEACC1}" type="presOf" srcId="{AF727F03-F0A1-4CCD-882C-8734C74AFEDE}" destId="{2A14A011-D658-49CE-8814-3A9D08EA7715}" srcOrd="0" destOrd="0" presId="urn:microsoft.com/office/officeart/2005/8/layout/chevron2"/>
    <dgm:cxn modelId="{E037793B-B0AE-4D15-8D8C-C3E84F74083C}" type="presOf" srcId="{0A756097-A195-4FE4-9C96-4C3907AFE17E}" destId="{7FACAAB6-507B-4241-95BA-20635909DDC7}" srcOrd="0" destOrd="0" presId="urn:microsoft.com/office/officeart/2005/8/layout/chevron2"/>
    <dgm:cxn modelId="{3C9B5A69-D420-4EE0-BBBD-6897FEC82708}" srcId="{FB974FB7-E0CB-4E00-9BE8-38FAA9CB23EE}" destId="{5A141C34-62FF-4D99-9DB8-83BD4803CB91}" srcOrd="0" destOrd="0" parTransId="{5E31B054-9625-43F9-BD55-81E326F4A51B}" sibTransId="{8CCE35B8-379D-4F8A-A3C9-76747B7585AD}"/>
    <dgm:cxn modelId="{7B648169-F05A-400A-A03C-B58349EFD2EC}" srcId="{E13678F1-F495-444E-BBBE-34B7E96F9565}" destId="{F5441904-B0AF-4789-8F41-418FBFDBF76A}" srcOrd="0" destOrd="0" parTransId="{37BE87CB-7529-432F-91A5-38BFBF077757}" sibTransId="{C4C8AC2F-96C3-4790-B366-40294CB89FCA}"/>
    <dgm:cxn modelId="{7B81ED49-941A-4AC1-8E80-EB4874625804}" type="presOf" srcId="{18538EFE-EB80-4BA6-BE3C-EDE77FD48E6E}" destId="{DF68A578-494A-476C-9EBB-76EE72E4E01C}" srcOrd="0" destOrd="0" presId="urn:microsoft.com/office/officeart/2005/8/layout/chevron2"/>
    <dgm:cxn modelId="{787D874D-0C8B-4019-9663-BAD372A1FA18}" srcId="{0A756097-A195-4FE4-9C96-4C3907AFE17E}" destId="{C3A46F5D-CA4F-4D38-9FA2-64879782768D}" srcOrd="0" destOrd="0" parTransId="{7D96BB96-F605-40BA-8BAB-ECB0F795DC0D}" sibTransId="{FC9B22F0-E775-4154-8357-90EC8AFADF1D}"/>
    <dgm:cxn modelId="{5328B551-A59D-49B0-9EB1-AA06D8A6DD67}" srcId="{0307688D-D65E-4A14-A212-B3FDC46486B4}" destId="{18538EFE-EB80-4BA6-BE3C-EDE77FD48E6E}" srcOrd="3" destOrd="0" parTransId="{ABA44979-63E1-494F-A940-E65551440FC9}" sibTransId="{9A2ADB77-95D9-4D69-95A9-703E4706234F}"/>
    <dgm:cxn modelId="{10720278-C655-45BF-BB68-9461FBD06D68}" srcId="{0307688D-D65E-4A14-A212-B3FDC46486B4}" destId="{094A346D-7613-496F-8E3E-D886CB20926F}" srcOrd="2" destOrd="0" parTransId="{DC9376B8-F0E2-4186-B8A2-E5A3E0C6AF6E}" sibTransId="{EC193A95-C8FD-4208-9DCC-0AD40F0AFA6D}"/>
    <dgm:cxn modelId="{E2343C7D-7B75-474F-873B-603140E2953F}" srcId="{0307688D-D65E-4A14-A212-B3FDC46486B4}" destId="{FB974FB7-E0CB-4E00-9BE8-38FAA9CB23EE}" srcOrd="0" destOrd="0" parTransId="{FE9DA2CE-4516-4F83-8C5E-5174F2F0E0AE}" sibTransId="{CDD37CA8-1ECF-4996-802F-F0614E71D178}"/>
    <dgm:cxn modelId="{32452492-44CF-4D31-B36A-30F1C4D4C6C8}" srcId="{0307688D-D65E-4A14-A212-B3FDC46486B4}" destId="{0F014B69-698A-45BD-B68D-C915C7AC9A39}" srcOrd="5" destOrd="0" parTransId="{FD250F5C-5E97-4455-9098-B1086BF20E70}" sibTransId="{52E8F63E-DD02-42B6-9746-106F04CDF5CE}"/>
    <dgm:cxn modelId="{78D20F93-5477-49AF-AE87-11E5161BAA51}" srcId="{0F014B69-698A-45BD-B68D-C915C7AC9A39}" destId="{18C18BD1-6DB6-4C8D-92E0-43E1EB703432}" srcOrd="0" destOrd="0" parTransId="{6E87E2A8-50B4-4B43-B6EA-A5AFC402B321}" sibTransId="{D4762965-1B13-43B2-A9FD-D3A436A51DE5}"/>
    <dgm:cxn modelId="{EFA5259D-80F2-48D4-8EE1-C2EC6D0ED0A1}" type="presOf" srcId="{FB974FB7-E0CB-4E00-9BE8-38FAA9CB23EE}" destId="{4AB2C8C4-6F78-46A6-A123-C9A2E4B4975E}" srcOrd="0" destOrd="0" presId="urn:microsoft.com/office/officeart/2005/8/layout/chevron2"/>
    <dgm:cxn modelId="{EEE0639E-2A65-418B-8276-3649C67C6A97}" type="presOf" srcId="{C3A46F5D-CA4F-4D38-9FA2-64879782768D}" destId="{5818E55E-9F7D-4F08-ABF3-3CEED9E78C91}" srcOrd="0" destOrd="0" presId="urn:microsoft.com/office/officeart/2005/8/layout/chevron2"/>
    <dgm:cxn modelId="{A71287B9-6059-4D67-B1D1-19D5E894C586}" type="presOf" srcId="{18C18BD1-6DB6-4C8D-92E0-43E1EB703432}" destId="{11324A4B-FFDF-417B-9D19-536642E279C0}" srcOrd="0" destOrd="0" presId="urn:microsoft.com/office/officeart/2005/8/layout/chevron2"/>
    <dgm:cxn modelId="{E8FDEAC9-A4C1-4C90-BF67-DC389D9154B8}" type="presOf" srcId="{0F014B69-698A-45BD-B68D-C915C7AC9A39}" destId="{0E464129-C577-4563-B679-406F57B22074}" srcOrd="0" destOrd="0" presId="urn:microsoft.com/office/officeart/2005/8/layout/chevron2"/>
    <dgm:cxn modelId="{D4C2B1CF-D7C8-4E4C-8D43-460D28FAC11C}" type="presOf" srcId="{0307688D-D65E-4A14-A212-B3FDC46486B4}" destId="{D4EAAB70-4F05-4CCF-8F66-635466CFEF0E}" srcOrd="0" destOrd="0" presId="urn:microsoft.com/office/officeart/2005/8/layout/chevron2"/>
    <dgm:cxn modelId="{83739FE0-8770-4082-A2AE-3E707DB7A03F}" srcId="{0307688D-D65E-4A14-A212-B3FDC46486B4}" destId="{0A756097-A195-4FE4-9C96-4C3907AFE17E}" srcOrd="1" destOrd="0" parTransId="{DEB487F4-AF8F-4A5C-996B-9C37AC6BA6A4}" sibTransId="{3214ACC5-B570-4651-9B48-A1B07C639863}"/>
    <dgm:cxn modelId="{BDC816E1-8176-47AB-BBDE-B589BC383E5F}" srcId="{0307688D-D65E-4A14-A212-B3FDC46486B4}" destId="{E13678F1-F495-444E-BBBE-34B7E96F9565}" srcOrd="4" destOrd="0" parTransId="{85622A5B-7863-4B61-A8CA-CEE331A1EF08}" sibTransId="{26564CDD-309F-44AA-8798-A4E33CB49A3C}"/>
    <dgm:cxn modelId="{E6CF25E2-FDBC-4816-8994-C9C905C2B900}" srcId="{094A346D-7613-496F-8E3E-D886CB20926F}" destId="{B255F59F-D76B-4156-9739-48B8FD1DD6F9}" srcOrd="0" destOrd="0" parTransId="{2E8CEC33-4026-47AD-BA75-52A5DD763730}" sibTransId="{2AD71778-13DF-46A2-8A9A-7AAAA15063E2}"/>
    <dgm:cxn modelId="{0D75CBEE-3D1E-4A66-8098-8EC56221003D}" srcId="{18538EFE-EB80-4BA6-BE3C-EDE77FD48E6E}" destId="{AF727F03-F0A1-4CCD-882C-8734C74AFEDE}" srcOrd="0" destOrd="0" parTransId="{A1D0701A-4FD2-443D-AF46-68D75F01B499}" sibTransId="{E5C5B4BE-65E0-47DE-A055-902A27B72E28}"/>
    <dgm:cxn modelId="{4CE8F3F7-91DD-4D29-AE4C-DCC9C84FD712}" type="presOf" srcId="{F5441904-B0AF-4789-8F41-418FBFDBF76A}" destId="{996F7D6A-F664-477F-9CEA-F43BA3848614}" srcOrd="0" destOrd="0" presId="urn:microsoft.com/office/officeart/2005/8/layout/chevron2"/>
    <dgm:cxn modelId="{316111FB-F995-4283-B51F-768352B205DD}" type="presOf" srcId="{B255F59F-D76B-4156-9739-48B8FD1DD6F9}" destId="{0DD1064B-1D45-4493-B6C4-ED76C76E4766}" srcOrd="0" destOrd="0" presId="urn:microsoft.com/office/officeart/2005/8/layout/chevron2"/>
    <dgm:cxn modelId="{A61197BB-FB5B-4115-B799-8154F8DDC890}" type="presParOf" srcId="{D4EAAB70-4F05-4CCF-8F66-635466CFEF0E}" destId="{8D3769BE-5CE8-4680-A586-50D2F3A4AC95}" srcOrd="0" destOrd="0" presId="urn:microsoft.com/office/officeart/2005/8/layout/chevron2"/>
    <dgm:cxn modelId="{F18D2469-CD45-4541-B75E-AB60BD66FC56}" type="presParOf" srcId="{8D3769BE-5CE8-4680-A586-50D2F3A4AC95}" destId="{4AB2C8C4-6F78-46A6-A123-C9A2E4B4975E}" srcOrd="0" destOrd="0" presId="urn:microsoft.com/office/officeart/2005/8/layout/chevron2"/>
    <dgm:cxn modelId="{F2EC78F7-8482-4460-AE85-EB81A9F4E27A}" type="presParOf" srcId="{8D3769BE-5CE8-4680-A586-50D2F3A4AC95}" destId="{A8DE6A48-F1DA-45F3-A73C-B8467EC74954}" srcOrd="1" destOrd="0" presId="urn:microsoft.com/office/officeart/2005/8/layout/chevron2"/>
    <dgm:cxn modelId="{061A4651-4B53-40FD-93E6-C313BFD4CC46}" type="presParOf" srcId="{D4EAAB70-4F05-4CCF-8F66-635466CFEF0E}" destId="{2139AB68-6D0F-4C29-A2CA-A93320FB81C8}" srcOrd="1" destOrd="0" presId="urn:microsoft.com/office/officeart/2005/8/layout/chevron2"/>
    <dgm:cxn modelId="{BD1F4D6C-6BA5-4955-99A9-089F2029F8F5}" type="presParOf" srcId="{D4EAAB70-4F05-4CCF-8F66-635466CFEF0E}" destId="{4EAD8873-96DB-4B65-8EE0-1DDC66B5CB13}" srcOrd="2" destOrd="0" presId="urn:microsoft.com/office/officeart/2005/8/layout/chevron2"/>
    <dgm:cxn modelId="{2FBCD619-5DD0-4042-8BF1-6BA182BB403A}" type="presParOf" srcId="{4EAD8873-96DB-4B65-8EE0-1DDC66B5CB13}" destId="{7FACAAB6-507B-4241-95BA-20635909DDC7}" srcOrd="0" destOrd="0" presId="urn:microsoft.com/office/officeart/2005/8/layout/chevron2"/>
    <dgm:cxn modelId="{E9372D9B-3CD5-4796-A3A9-CFC04FADB7B3}" type="presParOf" srcId="{4EAD8873-96DB-4B65-8EE0-1DDC66B5CB13}" destId="{5818E55E-9F7D-4F08-ABF3-3CEED9E78C91}" srcOrd="1" destOrd="0" presId="urn:microsoft.com/office/officeart/2005/8/layout/chevron2"/>
    <dgm:cxn modelId="{31B8875F-8AF8-442E-AEF4-A5DF72AA577A}" type="presParOf" srcId="{D4EAAB70-4F05-4CCF-8F66-635466CFEF0E}" destId="{564164AA-A346-4EA0-BFCA-20AA39B03F9D}" srcOrd="3" destOrd="0" presId="urn:microsoft.com/office/officeart/2005/8/layout/chevron2"/>
    <dgm:cxn modelId="{7298A8CB-E44E-44B1-9EDD-50D0A29196DC}" type="presParOf" srcId="{D4EAAB70-4F05-4CCF-8F66-635466CFEF0E}" destId="{FFED9201-4497-40B0-AACE-4D845B3BC3DE}" srcOrd="4" destOrd="0" presId="urn:microsoft.com/office/officeart/2005/8/layout/chevron2"/>
    <dgm:cxn modelId="{3A32C27A-C71D-4A8F-BCC1-5A2FDE1D3A41}" type="presParOf" srcId="{FFED9201-4497-40B0-AACE-4D845B3BC3DE}" destId="{1EB4BC18-FB81-49A2-93FD-490C28861ADB}" srcOrd="0" destOrd="0" presId="urn:microsoft.com/office/officeart/2005/8/layout/chevron2"/>
    <dgm:cxn modelId="{C6709DAD-DFCC-4DD3-A764-B99B97358BC9}" type="presParOf" srcId="{FFED9201-4497-40B0-AACE-4D845B3BC3DE}" destId="{0DD1064B-1D45-4493-B6C4-ED76C76E4766}" srcOrd="1" destOrd="0" presId="urn:microsoft.com/office/officeart/2005/8/layout/chevron2"/>
    <dgm:cxn modelId="{E8CEB9D8-2EEA-4EA5-BC95-8C7B1F78B000}" type="presParOf" srcId="{D4EAAB70-4F05-4CCF-8F66-635466CFEF0E}" destId="{E065A4BB-B8FF-4E44-9A78-60307BADBAAD}" srcOrd="5" destOrd="0" presId="urn:microsoft.com/office/officeart/2005/8/layout/chevron2"/>
    <dgm:cxn modelId="{7F54EEDF-8A87-4803-A9E9-5D67D37AC58E}" type="presParOf" srcId="{D4EAAB70-4F05-4CCF-8F66-635466CFEF0E}" destId="{F907B0C3-6465-43F9-982C-0A4EE305503D}" srcOrd="6" destOrd="0" presId="urn:microsoft.com/office/officeart/2005/8/layout/chevron2"/>
    <dgm:cxn modelId="{A1FF6E2E-65C9-49C7-8B5D-0AE62C288F2E}" type="presParOf" srcId="{F907B0C3-6465-43F9-982C-0A4EE305503D}" destId="{DF68A578-494A-476C-9EBB-76EE72E4E01C}" srcOrd="0" destOrd="0" presId="urn:microsoft.com/office/officeart/2005/8/layout/chevron2"/>
    <dgm:cxn modelId="{A076C138-64D2-4E29-ABB8-D4A80A6B1A09}" type="presParOf" srcId="{F907B0C3-6465-43F9-982C-0A4EE305503D}" destId="{2A14A011-D658-49CE-8814-3A9D08EA7715}" srcOrd="1" destOrd="0" presId="urn:microsoft.com/office/officeart/2005/8/layout/chevron2"/>
    <dgm:cxn modelId="{775A1B08-1F12-4DF3-8ED9-93D59F376B8F}" type="presParOf" srcId="{D4EAAB70-4F05-4CCF-8F66-635466CFEF0E}" destId="{FF392A59-0107-4449-827C-03F75B880B59}" srcOrd="7" destOrd="0" presId="urn:microsoft.com/office/officeart/2005/8/layout/chevron2"/>
    <dgm:cxn modelId="{59D7C8F1-C03E-4362-A371-E36CDB40B0B2}" type="presParOf" srcId="{D4EAAB70-4F05-4CCF-8F66-635466CFEF0E}" destId="{37B85753-743B-472D-8D21-53FF550875AD}" srcOrd="8" destOrd="0" presId="urn:microsoft.com/office/officeart/2005/8/layout/chevron2"/>
    <dgm:cxn modelId="{42BDBF1B-2237-4D22-AFFC-2BDB925F2BA0}" type="presParOf" srcId="{37B85753-743B-472D-8D21-53FF550875AD}" destId="{A89F3046-CFD1-4C71-823C-B18F0690F6D3}" srcOrd="0" destOrd="0" presId="urn:microsoft.com/office/officeart/2005/8/layout/chevron2"/>
    <dgm:cxn modelId="{080120EB-2B97-4E97-AE6C-2267DD6125DC}" type="presParOf" srcId="{37B85753-743B-472D-8D21-53FF550875AD}" destId="{996F7D6A-F664-477F-9CEA-F43BA3848614}" srcOrd="1" destOrd="0" presId="urn:microsoft.com/office/officeart/2005/8/layout/chevron2"/>
    <dgm:cxn modelId="{E8DEB569-3CBC-4F15-BAA4-DB1EB971018A}" type="presParOf" srcId="{D4EAAB70-4F05-4CCF-8F66-635466CFEF0E}" destId="{FEA4980E-E305-4E20-A723-3254B65E8868}" srcOrd="9" destOrd="0" presId="urn:microsoft.com/office/officeart/2005/8/layout/chevron2"/>
    <dgm:cxn modelId="{414A0643-CB06-4F14-B3F9-5EDF718D27C4}" type="presParOf" srcId="{D4EAAB70-4F05-4CCF-8F66-635466CFEF0E}" destId="{79985E3E-EDFE-4FE2-835C-B36E1843B2C1}" srcOrd="10" destOrd="0" presId="urn:microsoft.com/office/officeart/2005/8/layout/chevron2"/>
    <dgm:cxn modelId="{F2F90F27-CBB3-4F57-9197-D79CC644151F}" type="presParOf" srcId="{79985E3E-EDFE-4FE2-835C-B36E1843B2C1}" destId="{0E464129-C577-4563-B679-406F57B22074}" srcOrd="0" destOrd="0" presId="urn:microsoft.com/office/officeart/2005/8/layout/chevron2"/>
    <dgm:cxn modelId="{DDF97862-EA42-4AF2-A32C-613DE17575A8}" type="presParOf" srcId="{79985E3E-EDFE-4FE2-835C-B36E1843B2C1}" destId="{11324A4B-FFDF-417B-9D19-536642E279C0}"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3970F8-FA5A-4598-874A-BF8BF396AAC6}">
      <dsp:nvSpPr>
        <dsp:cNvPr id="0" name=""/>
        <dsp:cNvSpPr/>
      </dsp:nvSpPr>
      <dsp:spPr>
        <a:xfrm rot="16200000">
          <a:off x="-531462" y="532412"/>
          <a:ext cx="3535007" cy="2470182"/>
        </a:xfrm>
        <a:prstGeom prst="flowChartManualOperati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0" rIns="128631" bIns="0" numCol="1" spcCol="1270" anchor="ctr" anchorCtr="0">
          <a:noAutofit/>
        </a:bodyPr>
        <a:lstStyle/>
        <a:p>
          <a:pPr marL="0" lvl="0" indent="0" algn="l" defTabSz="889000">
            <a:lnSpc>
              <a:spcPct val="90000"/>
            </a:lnSpc>
            <a:spcBef>
              <a:spcPct val="0"/>
            </a:spcBef>
            <a:spcAft>
              <a:spcPct val="35000"/>
            </a:spcAft>
            <a:buNone/>
          </a:pPr>
          <a:r>
            <a:rPr lang="en-US" sz="2000" kern="1200" dirty="0"/>
            <a:t>Covered employees entitled to carry over up to 40 hours of sick time from one year to next</a:t>
          </a:r>
        </a:p>
      </dsp:txBody>
      <dsp:txXfrm rot="5400000">
        <a:off x="951" y="707000"/>
        <a:ext cx="2470182" cy="2121005"/>
      </dsp:txXfrm>
    </dsp:sp>
    <dsp:sp modelId="{B2844295-C61C-4B10-836D-7B1123261D54}">
      <dsp:nvSpPr>
        <dsp:cNvPr id="0" name=""/>
        <dsp:cNvSpPr/>
      </dsp:nvSpPr>
      <dsp:spPr>
        <a:xfrm rot="16200000">
          <a:off x="2123983" y="532412"/>
          <a:ext cx="3535007" cy="2470182"/>
        </a:xfrm>
        <a:prstGeom prst="flowChartManualOperati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0" rIns="128631" bIns="0" numCol="1" spcCol="1270" anchor="ctr" anchorCtr="0">
          <a:noAutofit/>
        </a:bodyPr>
        <a:lstStyle/>
        <a:p>
          <a:pPr marL="0" lvl="0" indent="0" algn="l" defTabSz="889000">
            <a:lnSpc>
              <a:spcPct val="90000"/>
            </a:lnSpc>
            <a:spcBef>
              <a:spcPct val="0"/>
            </a:spcBef>
            <a:spcAft>
              <a:spcPct val="35000"/>
            </a:spcAft>
            <a:buNone/>
          </a:pPr>
          <a:r>
            <a:rPr lang="en-US" sz="2000" kern="1200" dirty="0"/>
            <a:t>Employers can limit use of sick time to maximum of 40 hours per year</a:t>
          </a:r>
        </a:p>
      </dsp:txBody>
      <dsp:txXfrm rot="5400000">
        <a:off x="2656396" y="707000"/>
        <a:ext cx="2470182" cy="2121005"/>
      </dsp:txXfrm>
    </dsp:sp>
    <dsp:sp modelId="{2936BDA5-2E53-4F22-B21B-F3522C07C2A7}">
      <dsp:nvSpPr>
        <dsp:cNvPr id="0" name=""/>
        <dsp:cNvSpPr/>
      </dsp:nvSpPr>
      <dsp:spPr>
        <a:xfrm rot="16200000">
          <a:off x="4779430" y="532412"/>
          <a:ext cx="3535007" cy="2470182"/>
        </a:xfrm>
        <a:prstGeom prst="flowChartManualOperati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0" rIns="128631" bIns="0" numCol="1" spcCol="1270" anchor="ctr" anchorCtr="0">
          <a:noAutofit/>
        </a:bodyPr>
        <a:lstStyle/>
        <a:p>
          <a:pPr marL="0" lvl="0" indent="0" algn="l" defTabSz="889000">
            <a:lnSpc>
              <a:spcPct val="90000"/>
            </a:lnSpc>
            <a:spcBef>
              <a:spcPct val="0"/>
            </a:spcBef>
            <a:spcAft>
              <a:spcPct val="35000"/>
            </a:spcAft>
            <a:buNone/>
          </a:pPr>
          <a:r>
            <a:rPr lang="en-US" sz="2000" b="1" kern="1200" dirty="0"/>
            <a:t>Exception: </a:t>
          </a:r>
          <a:r>
            <a:rPr lang="en-US" sz="2000" kern="1200" dirty="0"/>
            <a:t> Employers who frontload sick time that meets requirements of the law are not required to permit carryover</a:t>
          </a:r>
        </a:p>
      </dsp:txBody>
      <dsp:txXfrm rot="5400000">
        <a:off x="5311843" y="707000"/>
        <a:ext cx="2470182" cy="2121005"/>
      </dsp:txXfrm>
    </dsp:sp>
  </dsp:spTree>
</dsp:drawing>
</file>

<file path=ppt/diagrams/drawing2.xml><?xml version="1.0" encoding="utf-8"?>
<dsp:drawing xmlns:r="http://schemas.openxmlformats.org/officeDocument/2006/relationships" xmlns:a14="http://schemas.microsoft.com/office/drawing/2010/main" xmlns:asvg="http://schemas.microsoft.com/office/drawing/2016/SVG/main" xmlns:dgm="http://schemas.openxmlformats.org/drawingml/2006/diagram" xmlns:dsp="http://schemas.microsoft.com/office/drawing/2008/diagram" xmlns:a="http://schemas.openxmlformats.org/drawingml/2006/main">
  <dsp:spTree>
    <dsp:nvGrpSpPr>
      <dsp:cNvPr id="0" name=""/>
      <dsp:cNvGrpSpPr/>
    </dsp:nvGrpSpPr>
    <dsp:grpSpPr/>
    <dsp:sp modelId="{8DCE2751-B5E5-44D2-BE4A-4B2FEB44E1A7}">
      <dsp:nvSpPr>
        <dsp:cNvPr id="0" name=""/>
        <dsp:cNvSpPr/>
      </dsp:nvSpPr>
      <dsp:spPr>
        <a:xfrm rot="10800000">
          <a:off x="1595146" y="13747"/>
          <a:ext cx="7308463" cy="1566482"/>
        </a:xfrm>
        <a:prstGeom prst="homePlat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6072" tIns="68580" rIns="128016" bIns="68580" numCol="1" spcCol="1270" anchor="t" anchorCtr="0">
          <a:noAutofit/>
        </a:bodyPr>
        <a:lstStyle/>
        <a:p>
          <a:pPr marL="0" lvl="0" indent="0" algn="l" defTabSz="800100">
            <a:lnSpc>
              <a:spcPct val="90000"/>
            </a:lnSpc>
            <a:spcBef>
              <a:spcPct val="0"/>
            </a:spcBef>
            <a:spcAft>
              <a:spcPct val="35000"/>
            </a:spcAft>
            <a:buNone/>
          </a:pPr>
          <a:r>
            <a:rPr lang="en-US" sz="1800" b="0" kern="1200" dirty="0"/>
            <a:t>The employee’s or family member’s:</a:t>
          </a:r>
        </a:p>
        <a:p>
          <a:pPr marL="114300" lvl="1" indent="-114300" algn="l" defTabSz="622300">
            <a:lnSpc>
              <a:spcPct val="90000"/>
            </a:lnSpc>
            <a:spcBef>
              <a:spcPct val="0"/>
            </a:spcBef>
            <a:spcAft>
              <a:spcPct val="15000"/>
            </a:spcAft>
            <a:buChar char="•"/>
          </a:pPr>
          <a:r>
            <a:rPr lang="en-US" sz="1400" kern="1200" dirty="0"/>
            <a:t>Illness, injury, or health condition</a:t>
          </a:r>
        </a:p>
        <a:p>
          <a:pPr marL="114300" lvl="1" indent="-114300" algn="l" defTabSz="622300">
            <a:lnSpc>
              <a:spcPct val="90000"/>
            </a:lnSpc>
            <a:spcBef>
              <a:spcPct val="0"/>
            </a:spcBef>
            <a:spcAft>
              <a:spcPct val="15000"/>
            </a:spcAft>
            <a:buChar char="•"/>
          </a:pPr>
          <a:r>
            <a:rPr lang="en-US" sz="1400" kern="1200" dirty="0"/>
            <a:t>Medical diagnosis, care or treatment for mental or physical illness, injury, or health condition</a:t>
          </a:r>
        </a:p>
        <a:p>
          <a:pPr marL="114300" lvl="1" indent="-114300" algn="l" defTabSz="622300">
            <a:lnSpc>
              <a:spcPct val="90000"/>
            </a:lnSpc>
            <a:spcBef>
              <a:spcPct val="0"/>
            </a:spcBef>
            <a:spcAft>
              <a:spcPct val="15000"/>
            </a:spcAft>
            <a:buChar char="•"/>
          </a:pPr>
          <a:r>
            <a:rPr lang="en-US" sz="1400" kern="1200" dirty="0"/>
            <a:t>Preventative medical care for the service worker or the service worker’s spouse or child</a:t>
          </a:r>
        </a:p>
      </dsp:txBody>
      <dsp:txXfrm rot="10800000">
        <a:off x="1986766" y="13747"/>
        <a:ext cx="6916843" cy="1566482"/>
      </dsp:txXfrm>
    </dsp:sp>
    <dsp:sp modelId="{8876FB86-C9D6-43FE-8FF5-4CE4238D6DEB}">
      <dsp:nvSpPr>
        <dsp:cNvPr id="0" name=""/>
        <dsp:cNvSpPr/>
      </dsp:nvSpPr>
      <dsp:spPr>
        <a:xfrm>
          <a:off x="629041" y="253831"/>
          <a:ext cx="975117" cy="1002919"/>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D0613CF-74B4-49BD-B2CC-CFC521A0F8FE}">
      <dsp:nvSpPr>
        <dsp:cNvPr id="0" name=""/>
        <dsp:cNvSpPr/>
      </dsp:nvSpPr>
      <dsp:spPr>
        <a:xfrm rot="10800000">
          <a:off x="1708353" y="1827188"/>
          <a:ext cx="7195256" cy="927516"/>
        </a:xfrm>
        <a:prstGeom prst="homePlat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6072" tIns="68580" rIns="128016" bIns="68580" numCol="1" spcCol="1270" anchor="ctr" anchorCtr="0">
          <a:noAutofit/>
        </a:bodyPr>
        <a:lstStyle/>
        <a:p>
          <a:pPr marL="0" lvl="0" indent="0" algn="l" defTabSz="800100">
            <a:lnSpc>
              <a:spcPct val="90000"/>
            </a:lnSpc>
            <a:spcBef>
              <a:spcPct val="0"/>
            </a:spcBef>
            <a:spcAft>
              <a:spcPct val="35000"/>
            </a:spcAft>
            <a:buNone/>
          </a:pPr>
          <a:r>
            <a:rPr lang="en-US" sz="1800" b="0" kern="1200" dirty="0"/>
            <a:t>For certain circumstances where the employee or a family is a victim of family violence or sexual assault, provided that the employee is not the alleged perpetrator.</a:t>
          </a:r>
        </a:p>
      </dsp:txBody>
      <dsp:txXfrm rot="10800000">
        <a:off x="1940232" y="1827188"/>
        <a:ext cx="6963377" cy="927516"/>
      </dsp:txXfrm>
    </dsp:sp>
    <dsp:sp modelId="{21B85FA8-B645-461A-B2AA-5A253D23BAB8}">
      <dsp:nvSpPr>
        <dsp:cNvPr id="0" name=""/>
        <dsp:cNvSpPr/>
      </dsp:nvSpPr>
      <dsp:spPr>
        <a:xfrm>
          <a:off x="738999" y="1745074"/>
          <a:ext cx="830148" cy="830148"/>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dsp:style>
    </dsp:sp>
    <dsp:sp modelId="{BDB8B263-80BC-499E-9220-2DBB28E28948}">
      <dsp:nvSpPr>
        <dsp:cNvPr id="0" name=""/>
        <dsp:cNvSpPr/>
      </dsp:nvSpPr>
      <dsp:spPr>
        <a:xfrm rot="10800000">
          <a:off x="2183920" y="2950635"/>
          <a:ext cx="6719689" cy="830148"/>
        </a:xfrm>
        <a:prstGeom prst="homePlat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6072" tIns="68580" rIns="128016" bIns="68580" numCol="1" spcCol="1270" anchor="ctr" anchorCtr="0">
          <a:noAutofit/>
        </a:bodyPr>
        <a:lstStyle/>
        <a:p>
          <a:pPr marL="0" lvl="0" indent="0" algn="l" defTabSz="800100">
            <a:lnSpc>
              <a:spcPct val="90000"/>
            </a:lnSpc>
            <a:spcBef>
              <a:spcPct val="0"/>
            </a:spcBef>
            <a:spcAft>
              <a:spcPct val="35000"/>
            </a:spcAft>
            <a:buNone/>
          </a:pPr>
          <a:r>
            <a:rPr lang="en-US" sz="1800" kern="1200" dirty="0"/>
            <a:t>A mental health wellness day for the employee</a:t>
          </a:r>
        </a:p>
      </dsp:txBody>
      <dsp:txXfrm rot="10800000">
        <a:off x="2391457" y="2950635"/>
        <a:ext cx="6512152" cy="830148"/>
      </dsp:txXfrm>
    </dsp:sp>
    <dsp:sp modelId="{88C3FA77-A82E-48A0-A17A-0994D6BBA03F}">
      <dsp:nvSpPr>
        <dsp:cNvPr id="0" name=""/>
        <dsp:cNvSpPr/>
      </dsp:nvSpPr>
      <dsp:spPr>
        <a:xfrm>
          <a:off x="776815" y="2890673"/>
          <a:ext cx="830148" cy="830148"/>
        </a:xfrm>
        <a:prstGeom prst="ellipse">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r="http://schemas.openxmlformats.org/officeDocument/2006/relationships" xmlns:a14="http://schemas.microsoft.com/office/drawing/2010/main" xmlns:asvg="http://schemas.microsoft.com/office/drawing/2016/SVG/main" xmlns:dgm="http://schemas.openxmlformats.org/drawingml/2006/diagram" xmlns:dsp="http://schemas.microsoft.com/office/drawing/2008/diagram" xmlns:a="http://schemas.openxmlformats.org/drawingml/2006/main">
  <dsp:spTree>
    <dsp:nvGrpSpPr>
      <dsp:cNvPr id="0" name=""/>
      <dsp:cNvGrpSpPr/>
    </dsp:nvGrpSpPr>
    <dsp:grpSpPr/>
    <dsp:sp modelId="{83B0C88C-8519-4606-A206-232400369C65}">
      <dsp:nvSpPr>
        <dsp:cNvPr id="0" name=""/>
        <dsp:cNvSpPr/>
      </dsp:nvSpPr>
      <dsp:spPr>
        <a:xfrm rot="10800000">
          <a:off x="1791098" y="419"/>
          <a:ext cx="5627194" cy="1494888"/>
        </a:xfrm>
        <a:prstGeom prst="homePlat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59204" tIns="64770" rIns="120904" bIns="64770" numCol="1" spcCol="1270" anchor="ctr" anchorCtr="0">
          <a:noAutofit/>
        </a:bodyPr>
        <a:lstStyle/>
        <a:p>
          <a:pPr marL="0" lvl="0" indent="0" algn="l" defTabSz="755650">
            <a:lnSpc>
              <a:spcPct val="90000"/>
            </a:lnSpc>
            <a:spcBef>
              <a:spcPct val="0"/>
            </a:spcBef>
            <a:spcAft>
              <a:spcPct val="35000"/>
            </a:spcAft>
            <a:buNone/>
          </a:pPr>
          <a:r>
            <a:rPr lang="en-US" sz="1700" kern="1200" dirty="0"/>
            <a:t>Expands use of sick time to include “family members” using same definitions as Connecticut’s Family and Medical Leave Act</a:t>
          </a:r>
        </a:p>
      </dsp:txBody>
      <dsp:txXfrm rot="10800000">
        <a:off x="2164820" y="419"/>
        <a:ext cx="5253472" cy="1494888"/>
      </dsp:txXfrm>
    </dsp:sp>
    <dsp:sp modelId="{CC50BD63-141D-4EAB-BF63-909BA0478B46}">
      <dsp:nvSpPr>
        <dsp:cNvPr id="0" name=""/>
        <dsp:cNvSpPr/>
      </dsp:nvSpPr>
      <dsp:spPr>
        <a:xfrm>
          <a:off x="593946" y="37896"/>
          <a:ext cx="1494888" cy="1494888"/>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dsp:style>
    </dsp:sp>
    <dsp:sp modelId="{4015E226-674B-4B3D-886F-997663610391}">
      <dsp:nvSpPr>
        <dsp:cNvPr id="0" name=""/>
        <dsp:cNvSpPr/>
      </dsp:nvSpPr>
      <dsp:spPr>
        <a:xfrm rot="10800000">
          <a:off x="1791098" y="1941543"/>
          <a:ext cx="5627194" cy="1494888"/>
        </a:xfrm>
        <a:prstGeom prst="homePlat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59204" tIns="64770" rIns="120904" bIns="64770" numCol="1" spcCol="1270" anchor="ctr" anchorCtr="0">
          <a:noAutofit/>
        </a:bodyPr>
        <a:lstStyle/>
        <a:p>
          <a:pPr marL="0" lvl="0" indent="0" algn="l" defTabSz="755650">
            <a:lnSpc>
              <a:spcPct val="90000"/>
            </a:lnSpc>
            <a:spcBef>
              <a:spcPct val="0"/>
            </a:spcBef>
            <a:spcAft>
              <a:spcPct val="35000"/>
            </a:spcAft>
            <a:buNone/>
          </a:pPr>
          <a:r>
            <a:rPr lang="en-US" sz="1700" b="1" kern="1200" dirty="0"/>
            <a:t>Includes: </a:t>
          </a:r>
          <a:r>
            <a:rPr lang="en-US" sz="1700" kern="1200" dirty="0"/>
            <a:t>spouses, siblings, children, grandparents, grandchildren, and parents, as well as individuals who are “related to the employee by blood or affinity whose close association the employee shows to be equivalent to those family relationships” </a:t>
          </a:r>
        </a:p>
      </dsp:txBody>
      <dsp:txXfrm rot="10800000">
        <a:off x="2164820" y="1941543"/>
        <a:ext cx="5253472" cy="1494888"/>
      </dsp:txXfrm>
    </dsp:sp>
    <dsp:sp modelId="{88CA3F85-39AD-4F36-85CB-89749869D5FB}">
      <dsp:nvSpPr>
        <dsp:cNvPr id="0" name=""/>
        <dsp:cNvSpPr/>
      </dsp:nvSpPr>
      <dsp:spPr>
        <a:xfrm>
          <a:off x="578952" y="1934054"/>
          <a:ext cx="1494888" cy="1494888"/>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A6C3B3-8DDD-4CCA-9904-9C0B31B06B7A}">
      <dsp:nvSpPr>
        <dsp:cNvPr id="0" name=""/>
        <dsp:cNvSpPr/>
      </dsp:nvSpPr>
      <dsp:spPr>
        <a:xfrm rot="16200000">
          <a:off x="-416587" y="418046"/>
          <a:ext cx="3510025" cy="2673931"/>
        </a:xfrm>
        <a:prstGeom prst="flowChartManualOperati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0" rIns="101600" bIns="0" numCol="1" spcCol="1270" anchor="ctr" anchorCtr="0">
          <a:noAutofit/>
        </a:bodyPr>
        <a:lstStyle/>
        <a:p>
          <a:pPr marL="0" lvl="0" indent="0" algn="ctr" defTabSz="711200">
            <a:lnSpc>
              <a:spcPct val="100000"/>
            </a:lnSpc>
            <a:spcBef>
              <a:spcPct val="0"/>
            </a:spcBef>
            <a:spcAft>
              <a:spcPts val="0"/>
            </a:spcAft>
            <a:buFont typeface="Calibri" panose="020F0502020204030204" pitchFamily="34" charset="0"/>
            <a:buNone/>
          </a:pPr>
          <a:r>
            <a:rPr lang="en-US" sz="1600" kern="1200" dirty="0">
              <a:solidFill>
                <a:schemeClr val="bg1"/>
              </a:solidFill>
            </a:rPr>
            <a:t>Closure by order of a public official, due to a public health emergency, of either (a) an employer’s place of business or (b) a </a:t>
          </a:r>
          <a:r>
            <a:rPr lang="en-US" sz="1600" b="1" kern="1200" dirty="0">
              <a:solidFill>
                <a:schemeClr val="bg1"/>
              </a:solidFill>
            </a:rPr>
            <a:t>family member’s </a:t>
          </a:r>
          <a:r>
            <a:rPr lang="en-US" sz="1600" kern="1200" dirty="0">
              <a:solidFill>
                <a:schemeClr val="bg1"/>
              </a:solidFill>
            </a:rPr>
            <a:t>school or place of care;</a:t>
          </a:r>
        </a:p>
      </dsp:txBody>
      <dsp:txXfrm rot="5400000">
        <a:off x="1460" y="702004"/>
        <a:ext cx="2673931" cy="2106015"/>
      </dsp:txXfrm>
    </dsp:sp>
    <dsp:sp modelId="{BDF0F6F9-15E0-4F7B-9950-5C692A581268}">
      <dsp:nvSpPr>
        <dsp:cNvPr id="0" name=""/>
        <dsp:cNvSpPr/>
      </dsp:nvSpPr>
      <dsp:spPr>
        <a:xfrm rot="16200000">
          <a:off x="3512135" y="-435609"/>
          <a:ext cx="3355478" cy="4381244"/>
        </a:xfrm>
        <a:prstGeom prst="flowChartManualOperati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0" rIns="101600" bIns="0" numCol="1" spcCol="1270" anchor="ctr" anchorCtr="0">
          <a:noAutofit/>
        </a:bodyPr>
        <a:lstStyle/>
        <a:p>
          <a:pPr marL="0" lvl="0" indent="0" algn="ctr" defTabSz="711200">
            <a:lnSpc>
              <a:spcPct val="100000"/>
            </a:lnSpc>
            <a:spcBef>
              <a:spcPct val="0"/>
            </a:spcBef>
            <a:spcAft>
              <a:spcPts val="0"/>
            </a:spcAft>
            <a:buFont typeface="Calibri" panose="020F0502020204030204" pitchFamily="34" charset="0"/>
            <a:buNone/>
          </a:pPr>
          <a:r>
            <a:rPr lang="en-US" sz="1600" kern="1200" dirty="0">
              <a:solidFill>
                <a:srgbClr val="FFFFFF"/>
              </a:solidFill>
              <a:latin typeface="Arial" panose="020B0604020202020204"/>
              <a:ea typeface="+mn-ea"/>
              <a:cs typeface="+mn-cs"/>
            </a:rPr>
            <a:t>A determination by a health authority, employer of the employee, employer of a family member, or a healthcare provider that an employee or employee’s family member poses a risk to the health of others due to an exposure to a communicable illness, whether or not the employee or family member contracted the communicable illness</a:t>
          </a:r>
        </a:p>
      </dsp:txBody>
      <dsp:txXfrm rot="5400000">
        <a:off x="2999252" y="748370"/>
        <a:ext cx="4381244" cy="201328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65A3C6-4A8E-41E5-8C84-D472FC1198ED}">
      <dsp:nvSpPr>
        <dsp:cNvPr id="0" name=""/>
        <dsp:cNvSpPr/>
      </dsp:nvSpPr>
      <dsp:spPr>
        <a:xfrm>
          <a:off x="-4247883" y="-656422"/>
          <a:ext cx="5097861" cy="5097861"/>
        </a:xfrm>
        <a:prstGeom prst="blockArc">
          <a:avLst>
            <a:gd name="adj1" fmla="val 18900000"/>
            <a:gd name="adj2" fmla="val 2700000"/>
            <a:gd name="adj3" fmla="val 424"/>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AE2BDCF-F7CF-4B97-A28E-5DB2AA6E9462}">
      <dsp:nvSpPr>
        <dsp:cNvPr id="0" name=""/>
        <dsp:cNvSpPr/>
      </dsp:nvSpPr>
      <dsp:spPr>
        <a:xfrm>
          <a:off x="695780" y="540727"/>
          <a:ext cx="6854285" cy="1081303"/>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8285" tIns="45720" rIns="45720" bIns="45720" numCol="1" spcCol="1270" anchor="t" anchorCtr="0">
          <a:noAutofit/>
        </a:bodyPr>
        <a:lstStyle/>
        <a:p>
          <a:pPr marL="0" lvl="0" indent="0" algn="l" defTabSz="800100">
            <a:lnSpc>
              <a:spcPct val="90000"/>
            </a:lnSpc>
            <a:spcBef>
              <a:spcPct val="0"/>
            </a:spcBef>
            <a:spcAft>
              <a:spcPct val="35000"/>
            </a:spcAft>
            <a:buNone/>
          </a:pPr>
          <a:r>
            <a:rPr lang="en-US" sz="1800" kern="1200" dirty="0"/>
            <a:t>Covered employers must retain sick time records for a period of three years, including: </a:t>
          </a:r>
        </a:p>
        <a:p>
          <a:pPr marL="114300" lvl="1" indent="-114300" algn="l" defTabSz="622300">
            <a:lnSpc>
              <a:spcPct val="90000"/>
            </a:lnSpc>
            <a:spcBef>
              <a:spcPct val="0"/>
            </a:spcBef>
            <a:spcAft>
              <a:spcPct val="15000"/>
            </a:spcAft>
            <a:buChar char="•"/>
          </a:pPr>
          <a:r>
            <a:rPr lang="en-US" sz="1400" kern="1200"/>
            <a:t>Number of hours of paid sick time accrued or provided to the employee</a:t>
          </a:r>
        </a:p>
        <a:p>
          <a:pPr marL="114300" lvl="1" indent="-114300" algn="l" defTabSz="622300">
            <a:lnSpc>
              <a:spcPct val="90000"/>
            </a:lnSpc>
            <a:spcBef>
              <a:spcPct val="0"/>
            </a:spcBef>
            <a:spcAft>
              <a:spcPct val="15000"/>
            </a:spcAft>
            <a:buChar char="•"/>
          </a:pPr>
          <a:r>
            <a:rPr lang="en-US" sz="1400" kern="1200" dirty="0"/>
            <a:t>Number of hours used by the employee during the calendar year</a:t>
          </a:r>
        </a:p>
      </dsp:txBody>
      <dsp:txXfrm>
        <a:off x="695780" y="540727"/>
        <a:ext cx="6854285" cy="1081303"/>
      </dsp:txXfrm>
    </dsp:sp>
    <dsp:sp modelId="{AA0244FF-E74E-4D55-AAAB-6692B4C85E66}">
      <dsp:nvSpPr>
        <dsp:cNvPr id="0" name=""/>
        <dsp:cNvSpPr/>
      </dsp:nvSpPr>
      <dsp:spPr>
        <a:xfrm>
          <a:off x="19965" y="405564"/>
          <a:ext cx="1351629" cy="1351629"/>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5ACDCE1-95E4-4267-A981-4D328CF829D6}">
      <dsp:nvSpPr>
        <dsp:cNvPr id="0" name=""/>
        <dsp:cNvSpPr/>
      </dsp:nvSpPr>
      <dsp:spPr>
        <a:xfrm>
          <a:off x="695780" y="2162985"/>
          <a:ext cx="6854285" cy="1081303"/>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8285" tIns="45720" rIns="45720" bIns="45720" numCol="1" spcCol="1270" anchor="ctr" anchorCtr="0">
          <a:noAutofit/>
        </a:bodyPr>
        <a:lstStyle/>
        <a:p>
          <a:pPr marL="0" lvl="0" indent="0" algn="l" defTabSz="800100">
            <a:lnSpc>
              <a:spcPct val="90000"/>
            </a:lnSpc>
            <a:spcBef>
              <a:spcPct val="0"/>
            </a:spcBef>
            <a:spcAft>
              <a:spcPct val="35000"/>
            </a:spcAft>
            <a:buNone/>
          </a:pPr>
          <a:r>
            <a:rPr lang="en-US" sz="1800" kern="1200" dirty="0"/>
            <a:t>CTDOL may inspect the sick time records and assess penalties for failure to keep required records</a:t>
          </a:r>
        </a:p>
      </dsp:txBody>
      <dsp:txXfrm>
        <a:off x="695780" y="2162985"/>
        <a:ext cx="6854285" cy="1081303"/>
      </dsp:txXfrm>
    </dsp:sp>
    <dsp:sp modelId="{2937083A-1E29-42A0-9605-B35E55854C82}">
      <dsp:nvSpPr>
        <dsp:cNvPr id="0" name=""/>
        <dsp:cNvSpPr/>
      </dsp:nvSpPr>
      <dsp:spPr>
        <a:xfrm>
          <a:off x="19965" y="2027822"/>
          <a:ext cx="1351629" cy="1351629"/>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FA19FB-75BD-4539-B514-202A3C2041D6}">
      <dsp:nvSpPr>
        <dsp:cNvPr id="0" name=""/>
        <dsp:cNvSpPr/>
      </dsp:nvSpPr>
      <dsp:spPr>
        <a:xfrm>
          <a:off x="-4337234" y="-668025"/>
          <a:ext cx="5188522" cy="5188522"/>
        </a:xfrm>
        <a:prstGeom prst="blockArc">
          <a:avLst>
            <a:gd name="adj1" fmla="val 18900000"/>
            <a:gd name="adj2" fmla="val 2700000"/>
            <a:gd name="adj3" fmla="val 416"/>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BEA56DD-6FC0-4A5E-BF95-B3EA484A4A50}">
      <dsp:nvSpPr>
        <dsp:cNvPr id="0" name=""/>
        <dsp:cNvSpPr/>
      </dsp:nvSpPr>
      <dsp:spPr>
        <a:xfrm>
          <a:off x="666957" y="559196"/>
          <a:ext cx="7119831" cy="1082909"/>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3581" tIns="45720" rIns="45720" bIns="45720" numCol="1" spcCol="1270" anchor="t" anchorCtr="0">
          <a:noAutofit/>
        </a:bodyPr>
        <a:lstStyle/>
        <a:p>
          <a:pPr marL="0" lvl="0" indent="0" algn="l" defTabSz="800100">
            <a:lnSpc>
              <a:spcPct val="90000"/>
            </a:lnSpc>
            <a:spcBef>
              <a:spcPct val="0"/>
            </a:spcBef>
            <a:spcAft>
              <a:spcPct val="35000"/>
            </a:spcAft>
            <a:buNone/>
          </a:pPr>
          <a:r>
            <a:rPr lang="en-US" sz="1800" kern="1200" dirty="0"/>
            <a:t>Finding replacements to cover shifts:</a:t>
          </a:r>
        </a:p>
        <a:p>
          <a:pPr marL="114300" lvl="1" indent="-114300" algn="l" defTabSz="622300">
            <a:lnSpc>
              <a:spcPct val="90000"/>
            </a:lnSpc>
            <a:spcBef>
              <a:spcPct val="0"/>
            </a:spcBef>
            <a:spcAft>
              <a:spcPct val="15000"/>
            </a:spcAft>
            <a:buChar char="•"/>
          </a:pPr>
          <a:r>
            <a:rPr lang="en-US" sz="1400" kern="1200" dirty="0"/>
            <a:t>An employer may not require an employee to find coverage for his or shift when using sick time</a:t>
          </a:r>
        </a:p>
      </dsp:txBody>
      <dsp:txXfrm>
        <a:off x="666957" y="559196"/>
        <a:ext cx="7119831" cy="1082909"/>
      </dsp:txXfrm>
    </dsp:sp>
    <dsp:sp modelId="{CBF69DC2-8ED7-48C6-AB23-2506B6B5F59D}">
      <dsp:nvSpPr>
        <dsp:cNvPr id="0" name=""/>
        <dsp:cNvSpPr/>
      </dsp:nvSpPr>
      <dsp:spPr>
        <a:xfrm>
          <a:off x="6580" y="412792"/>
          <a:ext cx="1375717" cy="1375717"/>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AFFBD28-82E2-4E45-A9A4-FDA0B25AA906}">
      <dsp:nvSpPr>
        <dsp:cNvPr id="0" name=""/>
        <dsp:cNvSpPr/>
      </dsp:nvSpPr>
      <dsp:spPr>
        <a:xfrm>
          <a:off x="753643" y="1856371"/>
          <a:ext cx="7033498" cy="180872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3581" tIns="45720" rIns="45720" bIns="45720" numCol="1" spcCol="1270" anchor="t" anchorCtr="0">
          <a:noAutofit/>
        </a:bodyPr>
        <a:lstStyle/>
        <a:p>
          <a:pPr marL="0" lvl="0" indent="0" algn="l" defTabSz="800100">
            <a:lnSpc>
              <a:spcPct val="90000"/>
            </a:lnSpc>
            <a:spcBef>
              <a:spcPct val="0"/>
            </a:spcBef>
            <a:spcAft>
              <a:spcPct val="35000"/>
            </a:spcAft>
            <a:buNone/>
          </a:pPr>
          <a:r>
            <a:rPr lang="en-US" sz="1800" kern="1200" dirty="0"/>
            <a:t>Employer Notice obligations</a:t>
          </a:r>
        </a:p>
        <a:p>
          <a:pPr marL="114300" lvl="1" indent="-114300" algn="l" defTabSz="622300">
            <a:lnSpc>
              <a:spcPct val="90000"/>
            </a:lnSpc>
            <a:spcBef>
              <a:spcPct val="0"/>
            </a:spcBef>
            <a:spcAft>
              <a:spcPct val="15000"/>
            </a:spcAft>
            <a:buChar char="•"/>
          </a:pPr>
          <a:r>
            <a:rPr lang="en-US" sz="1400" kern="1200" dirty="0"/>
            <a:t>Display a poster in a conspicuous place accessible to employees (CT DOL to create a model poster for covered employers)</a:t>
          </a:r>
        </a:p>
        <a:p>
          <a:pPr marL="114300" lvl="1" indent="-114300" algn="l" defTabSz="622300">
            <a:lnSpc>
              <a:spcPct val="90000"/>
            </a:lnSpc>
            <a:spcBef>
              <a:spcPct val="0"/>
            </a:spcBef>
            <a:spcAft>
              <a:spcPct val="15000"/>
            </a:spcAft>
            <a:buChar char="•"/>
          </a:pPr>
          <a:r>
            <a:rPr lang="en-US" sz="1400" kern="1200" dirty="0"/>
            <a:t>Provide written notice to employees by January 1, 2025, or at the time or hire, whichever is later</a:t>
          </a:r>
        </a:p>
        <a:p>
          <a:pPr marL="114300" lvl="1" indent="-114300" algn="l" defTabSz="622300">
            <a:lnSpc>
              <a:spcPct val="90000"/>
            </a:lnSpc>
            <a:spcBef>
              <a:spcPct val="0"/>
            </a:spcBef>
            <a:spcAft>
              <a:spcPct val="15000"/>
            </a:spcAft>
            <a:buChar char="•"/>
          </a:pPr>
          <a:r>
            <a:rPr lang="en-US" sz="1400" kern="1200" dirty="0"/>
            <a:t>See https://portal.ct.gov/dol/knowledge-base/articles/wage-and-workplace-standards/paid-sick-leave?language=en_US</a:t>
          </a:r>
        </a:p>
      </dsp:txBody>
      <dsp:txXfrm>
        <a:off x="753643" y="1856371"/>
        <a:ext cx="7033498" cy="1808727"/>
      </dsp:txXfrm>
    </dsp:sp>
    <dsp:sp modelId="{6747C22E-81D6-4C41-AA9E-F662977F3593}">
      <dsp:nvSpPr>
        <dsp:cNvPr id="0" name=""/>
        <dsp:cNvSpPr/>
      </dsp:nvSpPr>
      <dsp:spPr>
        <a:xfrm>
          <a:off x="6580" y="2063961"/>
          <a:ext cx="1375717" cy="1375717"/>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B2C8C4-6F78-46A6-A123-C9A2E4B4975E}">
      <dsp:nvSpPr>
        <dsp:cNvPr id="0" name=""/>
        <dsp:cNvSpPr/>
      </dsp:nvSpPr>
      <dsp:spPr>
        <a:xfrm rot="5400000">
          <a:off x="-106515" y="109786"/>
          <a:ext cx="710101" cy="497071"/>
        </a:xfrm>
        <a:prstGeom prst="chevron">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tileRect/>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endParaRPr lang="en-US" sz="1400" kern="1200" dirty="0"/>
        </a:p>
      </dsp:txBody>
      <dsp:txXfrm rot="-5400000">
        <a:off x="1" y="251807"/>
        <a:ext cx="497071" cy="213030"/>
      </dsp:txXfrm>
    </dsp:sp>
    <dsp:sp modelId="{A8DE6A48-F1DA-45F3-A73C-B8467EC74954}">
      <dsp:nvSpPr>
        <dsp:cNvPr id="0" name=""/>
        <dsp:cNvSpPr/>
      </dsp:nvSpPr>
      <dsp:spPr>
        <a:xfrm rot="5400000">
          <a:off x="3708730" y="-3208387"/>
          <a:ext cx="461566" cy="6884884"/>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en-US" sz="1600" kern="1200" dirty="0"/>
            <a:t>Review coverage under new law</a:t>
          </a:r>
        </a:p>
        <a:p>
          <a:pPr marL="285750" lvl="1" indent="0" algn="l" defTabSz="2889250">
            <a:lnSpc>
              <a:spcPct val="90000"/>
            </a:lnSpc>
            <a:spcBef>
              <a:spcPct val="0"/>
            </a:spcBef>
            <a:spcAft>
              <a:spcPct val="15000"/>
            </a:spcAft>
          </a:pPr>
          <a:endParaRPr lang="en-US" sz="1400" kern="1200" dirty="0"/>
        </a:p>
      </dsp:txBody>
      <dsp:txXfrm rot="-5400000">
        <a:off x="497071" y="25804"/>
        <a:ext cx="6862352" cy="416502"/>
      </dsp:txXfrm>
    </dsp:sp>
    <dsp:sp modelId="{7FACAAB6-507B-4241-95BA-20635909DDC7}">
      <dsp:nvSpPr>
        <dsp:cNvPr id="0" name=""/>
        <dsp:cNvSpPr/>
      </dsp:nvSpPr>
      <dsp:spPr>
        <a:xfrm rot="5400000">
          <a:off x="-106515" y="718762"/>
          <a:ext cx="710101" cy="497071"/>
        </a:xfrm>
        <a:prstGeom prst="chevron">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tileRect/>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endParaRPr lang="en-US" sz="1400" kern="1200" dirty="0"/>
        </a:p>
      </dsp:txBody>
      <dsp:txXfrm rot="-5400000">
        <a:off x="1" y="860783"/>
        <a:ext cx="497071" cy="213030"/>
      </dsp:txXfrm>
    </dsp:sp>
    <dsp:sp modelId="{5818E55E-9F7D-4F08-ABF3-3CEED9E78C91}">
      <dsp:nvSpPr>
        <dsp:cNvPr id="0" name=""/>
        <dsp:cNvSpPr/>
      </dsp:nvSpPr>
      <dsp:spPr>
        <a:xfrm rot="5400000">
          <a:off x="3708730" y="-2599411"/>
          <a:ext cx="461566" cy="6884884"/>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en-US" sz="1600" kern="1200" dirty="0"/>
            <a:t>Review current paid time off policies</a:t>
          </a:r>
        </a:p>
        <a:p>
          <a:pPr marL="114300" lvl="1" indent="0" algn="l" defTabSz="577850">
            <a:lnSpc>
              <a:spcPct val="90000"/>
            </a:lnSpc>
            <a:spcBef>
              <a:spcPct val="0"/>
            </a:spcBef>
            <a:spcAft>
              <a:spcPct val="15000"/>
            </a:spcAft>
          </a:pPr>
          <a:endParaRPr lang="en-US" sz="1400" kern="1200" dirty="0"/>
        </a:p>
      </dsp:txBody>
      <dsp:txXfrm rot="-5400000">
        <a:off x="497071" y="634780"/>
        <a:ext cx="6862352" cy="416502"/>
      </dsp:txXfrm>
    </dsp:sp>
    <dsp:sp modelId="{1EB4BC18-FB81-49A2-93FD-490C28861ADB}">
      <dsp:nvSpPr>
        <dsp:cNvPr id="0" name=""/>
        <dsp:cNvSpPr/>
      </dsp:nvSpPr>
      <dsp:spPr>
        <a:xfrm rot="5400000">
          <a:off x="-106515" y="1327738"/>
          <a:ext cx="710101" cy="497071"/>
        </a:xfrm>
        <a:prstGeom prst="chevron">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tileRect/>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endParaRPr lang="en-US" sz="1400" kern="1200" dirty="0"/>
        </a:p>
      </dsp:txBody>
      <dsp:txXfrm rot="-5400000">
        <a:off x="1" y="1469759"/>
        <a:ext cx="497071" cy="213030"/>
      </dsp:txXfrm>
    </dsp:sp>
    <dsp:sp modelId="{0DD1064B-1D45-4493-B6C4-ED76C76E4766}">
      <dsp:nvSpPr>
        <dsp:cNvPr id="0" name=""/>
        <dsp:cNvSpPr/>
      </dsp:nvSpPr>
      <dsp:spPr>
        <a:xfrm rot="5400000">
          <a:off x="3708730" y="-1990436"/>
          <a:ext cx="461566" cy="6884884"/>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en-US" sz="1600" kern="1200" dirty="0"/>
            <a:t>Evaluate whether current policies comply with new law</a:t>
          </a:r>
        </a:p>
        <a:p>
          <a:pPr marL="114300" lvl="1" indent="0" algn="l" defTabSz="577850">
            <a:lnSpc>
              <a:spcPct val="90000"/>
            </a:lnSpc>
            <a:spcBef>
              <a:spcPct val="0"/>
            </a:spcBef>
            <a:spcAft>
              <a:spcPct val="15000"/>
            </a:spcAft>
          </a:pPr>
          <a:endParaRPr lang="en-US" sz="1400" kern="1200" dirty="0"/>
        </a:p>
      </dsp:txBody>
      <dsp:txXfrm rot="-5400000">
        <a:off x="497071" y="1243755"/>
        <a:ext cx="6862352" cy="416502"/>
      </dsp:txXfrm>
    </dsp:sp>
    <dsp:sp modelId="{DF68A578-494A-476C-9EBB-76EE72E4E01C}">
      <dsp:nvSpPr>
        <dsp:cNvPr id="0" name=""/>
        <dsp:cNvSpPr/>
      </dsp:nvSpPr>
      <dsp:spPr>
        <a:xfrm rot="5400000">
          <a:off x="-106515" y="1936714"/>
          <a:ext cx="710101" cy="497071"/>
        </a:xfrm>
        <a:prstGeom prst="chevron">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tileRect/>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endParaRPr lang="en-US" sz="1400" kern="1200" dirty="0"/>
        </a:p>
      </dsp:txBody>
      <dsp:txXfrm rot="-5400000">
        <a:off x="1" y="2078735"/>
        <a:ext cx="497071" cy="213030"/>
      </dsp:txXfrm>
    </dsp:sp>
    <dsp:sp modelId="{2A14A011-D658-49CE-8814-3A9D08EA7715}">
      <dsp:nvSpPr>
        <dsp:cNvPr id="0" name=""/>
        <dsp:cNvSpPr/>
      </dsp:nvSpPr>
      <dsp:spPr>
        <a:xfrm rot="5400000">
          <a:off x="3708730" y="-1381460"/>
          <a:ext cx="461566" cy="6884884"/>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en-US" sz="1600" kern="1200" dirty="0"/>
            <a:t>Revise leave policies and practices</a:t>
          </a:r>
        </a:p>
        <a:p>
          <a:pPr marL="114300" lvl="1" indent="0" algn="l" defTabSz="577850">
            <a:lnSpc>
              <a:spcPct val="90000"/>
            </a:lnSpc>
            <a:spcBef>
              <a:spcPct val="0"/>
            </a:spcBef>
            <a:spcAft>
              <a:spcPct val="15000"/>
            </a:spcAft>
          </a:pPr>
          <a:endParaRPr lang="en-US" sz="1400" kern="1200" dirty="0"/>
        </a:p>
      </dsp:txBody>
      <dsp:txXfrm rot="-5400000">
        <a:off x="497071" y="1852731"/>
        <a:ext cx="6862352" cy="416502"/>
      </dsp:txXfrm>
    </dsp:sp>
    <dsp:sp modelId="{A89F3046-CFD1-4C71-823C-B18F0690F6D3}">
      <dsp:nvSpPr>
        <dsp:cNvPr id="0" name=""/>
        <dsp:cNvSpPr/>
      </dsp:nvSpPr>
      <dsp:spPr>
        <a:xfrm rot="5400000">
          <a:off x="-106515" y="2545690"/>
          <a:ext cx="710101" cy="497071"/>
        </a:xfrm>
        <a:prstGeom prst="chevron">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tileRect/>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endParaRPr lang="en-US" sz="1400" kern="1200" dirty="0"/>
        </a:p>
      </dsp:txBody>
      <dsp:txXfrm rot="-5400000">
        <a:off x="1" y="2687711"/>
        <a:ext cx="497071" cy="213030"/>
      </dsp:txXfrm>
    </dsp:sp>
    <dsp:sp modelId="{996F7D6A-F664-477F-9CEA-F43BA3848614}">
      <dsp:nvSpPr>
        <dsp:cNvPr id="0" name=""/>
        <dsp:cNvSpPr/>
      </dsp:nvSpPr>
      <dsp:spPr>
        <a:xfrm rot="5400000">
          <a:off x="3708730" y="-772484"/>
          <a:ext cx="461566" cy="6884884"/>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en-US" sz="1600" kern="1200" dirty="0"/>
            <a:t>Educate managers</a:t>
          </a:r>
        </a:p>
        <a:p>
          <a:pPr marL="114300" lvl="1" indent="0" algn="l" defTabSz="577850">
            <a:lnSpc>
              <a:spcPct val="90000"/>
            </a:lnSpc>
            <a:spcBef>
              <a:spcPct val="0"/>
            </a:spcBef>
            <a:spcAft>
              <a:spcPct val="15000"/>
            </a:spcAft>
          </a:pPr>
          <a:endParaRPr lang="en-US" sz="1400" kern="1200" dirty="0"/>
        </a:p>
      </dsp:txBody>
      <dsp:txXfrm rot="-5400000">
        <a:off x="497071" y="2461707"/>
        <a:ext cx="6862352" cy="416502"/>
      </dsp:txXfrm>
    </dsp:sp>
    <dsp:sp modelId="{0E464129-C577-4563-B679-406F57B22074}">
      <dsp:nvSpPr>
        <dsp:cNvPr id="0" name=""/>
        <dsp:cNvSpPr/>
      </dsp:nvSpPr>
      <dsp:spPr>
        <a:xfrm rot="5400000">
          <a:off x="-106515" y="3154665"/>
          <a:ext cx="710101" cy="497071"/>
        </a:xfrm>
        <a:prstGeom prst="chevron">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tileRect/>
        </a:gra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endParaRPr lang="en-US" sz="1400" kern="1200" dirty="0"/>
        </a:p>
      </dsp:txBody>
      <dsp:txXfrm rot="-5400000">
        <a:off x="1" y="3296686"/>
        <a:ext cx="497071" cy="213030"/>
      </dsp:txXfrm>
    </dsp:sp>
    <dsp:sp modelId="{11324A4B-FFDF-417B-9D19-536642E279C0}">
      <dsp:nvSpPr>
        <dsp:cNvPr id="0" name=""/>
        <dsp:cNvSpPr/>
      </dsp:nvSpPr>
      <dsp:spPr>
        <a:xfrm rot="5400000">
          <a:off x="3708730" y="-163508"/>
          <a:ext cx="461566" cy="6884884"/>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38100" dist="25400" dir="2700000" algn="br" rotWithShape="0">
            <a:srgbClr val="000000">
              <a:alpha val="60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en-US" sz="1600" kern="1200"/>
            <a:t>Provide </a:t>
          </a:r>
          <a:r>
            <a:rPr lang="en-US" sz="1600" kern="1200" dirty="0"/>
            <a:t>and post relevant notices</a:t>
          </a:r>
        </a:p>
        <a:p>
          <a:pPr marL="114300" lvl="1" indent="0" algn="l" defTabSz="577850">
            <a:lnSpc>
              <a:spcPct val="90000"/>
            </a:lnSpc>
            <a:spcBef>
              <a:spcPct val="0"/>
            </a:spcBef>
            <a:spcAft>
              <a:spcPct val="15000"/>
            </a:spcAft>
          </a:pPr>
          <a:endParaRPr lang="en-US" sz="1400" kern="1200" dirty="0"/>
        </a:p>
      </dsp:txBody>
      <dsp:txXfrm rot="-5400000">
        <a:off x="497071" y="3070683"/>
        <a:ext cx="6862352" cy="416502"/>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AC7B298-0943-6340-BA38-B5B38E965BD7}"/>
              </a:ext>
            </a:extLst>
          </p:cNvPr>
          <p:cNvSpPr>
            <a:spLocks noGrp="1"/>
          </p:cNvSpPr>
          <p:nvPr>
            <p:ph type="hdr" sz="quarter"/>
          </p:nvPr>
        </p:nvSpPr>
        <p:spPr>
          <a:xfrm>
            <a:off x="33095" y="0"/>
            <a:ext cx="3441942" cy="463407"/>
          </a:xfrm>
          <a:prstGeom prst="rect">
            <a:avLst/>
          </a:prstGeom>
        </p:spPr>
        <p:txBody>
          <a:bodyPr vert="horz" lIns="92492" tIns="46246" rIns="92492" bIns="46246" rtlCol="0"/>
          <a:lstStyle>
            <a:lvl1pPr algn="l">
              <a:defRPr sz="1200"/>
            </a:lvl1pPr>
          </a:lstStyle>
          <a:p>
            <a:r>
              <a:rPr lang="en-US" dirty="0"/>
              <a:t>Greater Waterbury Chamber HR Council	</a:t>
            </a:r>
          </a:p>
        </p:txBody>
      </p:sp>
      <p:sp>
        <p:nvSpPr>
          <p:cNvPr id="3" name="Date Placeholder 2">
            <a:extLst>
              <a:ext uri="{FF2B5EF4-FFF2-40B4-BE49-F238E27FC236}">
                <a16:creationId xmlns:a16="http://schemas.microsoft.com/office/drawing/2014/main" id="{FAB5341A-7A32-C442-8C0B-14A4A45F0014}"/>
              </a:ext>
            </a:extLst>
          </p:cNvPr>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r>
              <a:rPr lang="en-US" dirty="0"/>
              <a:t>January 16, 2025</a:t>
            </a:r>
          </a:p>
        </p:txBody>
      </p:sp>
      <p:sp>
        <p:nvSpPr>
          <p:cNvPr id="4" name="Footer Placeholder 3">
            <a:extLst>
              <a:ext uri="{FF2B5EF4-FFF2-40B4-BE49-F238E27FC236}">
                <a16:creationId xmlns:a16="http://schemas.microsoft.com/office/drawing/2014/main" id="{76207331-D9E4-854E-B66A-E5328DC527A9}"/>
              </a:ext>
            </a:extLst>
          </p:cNvPr>
          <p:cNvSpPr>
            <a:spLocks noGrp="1"/>
          </p:cNvSpPr>
          <p:nvPr>
            <p:ph type="ftr" sz="quarter" idx="2"/>
          </p:nvPr>
        </p:nvSpPr>
        <p:spPr>
          <a:xfrm>
            <a:off x="0" y="8772669"/>
            <a:ext cx="3475036" cy="463407"/>
          </a:xfrm>
          <a:prstGeom prst="rect">
            <a:avLst/>
          </a:prstGeom>
        </p:spPr>
        <p:txBody>
          <a:bodyPr vert="horz" lIns="92492" tIns="46246" rIns="92492" bIns="46246" rtlCol="0" anchor="b"/>
          <a:lstStyle>
            <a:lvl1pPr algn="l">
              <a:defRPr sz="1200"/>
            </a:lvl1pPr>
          </a:lstStyle>
          <a:p>
            <a:r>
              <a:rPr lang="en-US" dirty="0"/>
              <a:t>© 2025 Carmody Torrance Sandak &amp; Hennessey LLP</a:t>
            </a:r>
          </a:p>
        </p:txBody>
      </p:sp>
      <p:sp>
        <p:nvSpPr>
          <p:cNvPr id="5" name="Slide Number Placeholder 4">
            <a:extLst>
              <a:ext uri="{FF2B5EF4-FFF2-40B4-BE49-F238E27FC236}">
                <a16:creationId xmlns:a16="http://schemas.microsoft.com/office/drawing/2014/main" id="{77CD0F14-2C83-7146-BBE4-CDE7DB040399}"/>
              </a:ext>
            </a:extLst>
          </p:cNvPr>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68C4F200-5218-E64F-845D-6E301FBFE26B}" type="slidenum">
              <a:rPr lang="en-US" smtClean="0"/>
              <a:t>‹#›</a:t>
            </a:fld>
            <a:endParaRPr lang="en-US"/>
          </a:p>
        </p:txBody>
      </p:sp>
    </p:spTree>
    <p:extLst>
      <p:ext uri="{BB962C8B-B14F-4D97-AF65-F5344CB8AC3E}">
        <p14:creationId xmlns:p14="http://schemas.microsoft.com/office/powerpoint/2010/main" val="4478663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4A39CD99-AFFE-094F-8275-4779CE724D20}" type="datetimeFigureOut">
              <a:rPr lang="en-US" smtClean="0"/>
              <a:t>1/15/2025</a:t>
            </a:fld>
            <a:endParaRPr lang="en-US"/>
          </a:p>
        </p:txBody>
      </p:sp>
      <p:sp>
        <p:nvSpPr>
          <p:cNvPr id="4" name="Slide Image Placeholder 3"/>
          <p:cNvSpPr>
            <a:spLocks noGrp="1" noRot="1" noChangeAspect="1"/>
          </p:cNvSpPr>
          <p:nvPr>
            <p:ph type="sldImg" idx="2"/>
          </p:nvPr>
        </p:nvSpPr>
        <p:spPr>
          <a:xfrm>
            <a:off x="981075" y="1154113"/>
            <a:ext cx="4987925" cy="31178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BC23538C-126F-EC48-9840-BA082E2F906F}" type="slidenum">
              <a:rPr lang="en-US" smtClean="0"/>
              <a:t>‹#›</a:t>
            </a:fld>
            <a:endParaRPr lang="en-US"/>
          </a:p>
        </p:txBody>
      </p:sp>
    </p:spTree>
    <p:extLst>
      <p:ext uri="{BB962C8B-B14F-4D97-AF65-F5344CB8AC3E}">
        <p14:creationId xmlns:p14="http://schemas.microsoft.com/office/powerpoint/2010/main" val="4232908111"/>
      </p:ext>
    </p:extLst>
  </p:cSld>
  <p:clrMap bg1="lt1" tx1="dk1" bg2="lt2" tx2="dk2" accent1="accent1" accent2="accent2" accent3="accent3" accent4="accent4" accent5="accent5" accent6="accent6" hlink="hlink" folHlink="folHlink"/>
  <p:notesStyle>
    <a:lvl1pPr marL="0" algn="l" defTabSz="713203" rtl="0" eaLnBrk="1" latinLnBrk="0" hangingPunct="1">
      <a:defRPr sz="936" kern="1200">
        <a:solidFill>
          <a:schemeClr val="tx1"/>
        </a:solidFill>
        <a:latin typeface="+mn-lt"/>
        <a:ea typeface="+mn-ea"/>
        <a:cs typeface="+mn-cs"/>
      </a:defRPr>
    </a:lvl1pPr>
    <a:lvl2pPr marL="356602" algn="l" defTabSz="713203" rtl="0" eaLnBrk="1" latinLnBrk="0" hangingPunct="1">
      <a:defRPr sz="936" kern="1200">
        <a:solidFill>
          <a:schemeClr val="tx1"/>
        </a:solidFill>
        <a:latin typeface="+mn-lt"/>
        <a:ea typeface="+mn-ea"/>
        <a:cs typeface="+mn-cs"/>
      </a:defRPr>
    </a:lvl2pPr>
    <a:lvl3pPr marL="713203" algn="l" defTabSz="713203" rtl="0" eaLnBrk="1" latinLnBrk="0" hangingPunct="1">
      <a:defRPr sz="936" kern="1200">
        <a:solidFill>
          <a:schemeClr val="tx1"/>
        </a:solidFill>
        <a:latin typeface="+mn-lt"/>
        <a:ea typeface="+mn-ea"/>
        <a:cs typeface="+mn-cs"/>
      </a:defRPr>
    </a:lvl3pPr>
    <a:lvl4pPr marL="1069805" algn="l" defTabSz="713203" rtl="0" eaLnBrk="1" latinLnBrk="0" hangingPunct="1">
      <a:defRPr sz="936" kern="1200">
        <a:solidFill>
          <a:schemeClr val="tx1"/>
        </a:solidFill>
        <a:latin typeface="+mn-lt"/>
        <a:ea typeface="+mn-ea"/>
        <a:cs typeface="+mn-cs"/>
      </a:defRPr>
    </a:lvl4pPr>
    <a:lvl5pPr marL="1426407" algn="l" defTabSz="713203" rtl="0" eaLnBrk="1" latinLnBrk="0" hangingPunct="1">
      <a:defRPr sz="936" kern="1200">
        <a:solidFill>
          <a:schemeClr val="tx1"/>
        </a:solidFill>
        <a:latin typeface="+mn-lt"/>
        <a:ea typeface="+mn-ea"/>
        <a:cs typeface="+mn-cs"/>
      </a:defRPr>
    </a:lvl5pPr>
    <a:lvl6pPr marL="1783009" algn="l" defTabSz="713203" rtl="0" eaLnBrk="1" latinLnBrk="0" hangingPunct="1">
      <a:defRPr sz="936" kern="1200">
        <a:solidFill>
          <a:schemeClr val="tx1"/>
        </a:solidFill>
        <a:latin typeface="+mn-lt"/>
        <a:ea typeface="+mn-ea"/>
        <a:cs typeface="+mn-cs"/>
      </a:defRPr>
    </a:lvl6pPr>
    <a:lvl7pPr marL="2139610" algn="l" defTabSz="713203" rtl="0" eaLnBrk="1" latinLnBrk="0" hangingPunct="1">
      <a:defRPr sz="936" kern="1200">
        <a:solidFill>
          <a:schemeClr val="tx1"/>
        </a:solidFill>
        <a:latin typeface="+mn-lt"/>
        <a:ea typeface="+mn-ea"/>
        <a:cs typeface="+mn-cs"/>
      </a:defRPr>
    </a:lvl7pPr>
    <a:lvl8pPr marL="2496212" algn="l" defTabSz="713203" rtl="0" eaLnBrk="1" latinLnBrk="0" hangingPunct="1">
      <a:defRPr sz="936" kern="1200">
        <a:solidFill>
          <a:schemeClr val="tx1"/>
        </a:solidFill>
        <a:latin typeface="+mn-lt"/>
        <a:ea typeface="+mn-ea"/>
        <a:cs typeface="+mn-cs"/>
      </a:defRPr>
    </a:lvl8pPr>
    <a:lvl9pPr marL="2852814" algn="l" defTabSz="713203" rtl="0" eaLnBrk="1" latinLnBrk="0" hangingPunct="1">
      <a:defRPr sz="936"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DB1FD7B-27B2-101F-7C12-AE0B6F93623B}"/>
              </a:ext>
            </a:extLst>
          </p:cNvPr>
          <p:cNvSpPr/>
          <p:nvPr userDrawn="1"/>
        </p:nvSpPr>
        <p:spPr>
          <a:xfrm>
            <a:off x="0" y="5215467"/>
            <a:ext cx="9144000" cy="4995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TextBox 4">
            <a:extLst>
              <a:ext uri="{FF2B5EF4-FFF2-40B4-BE49-F238E27FC236}">
                <a16:creationId xmlns:a16="http://schemas.microsoft.com/office/drawing/2014/main" id="{48664729-6DEB-355F-21FF-5786A2A9EEBD}"/>
              </a:ext>
            </a:extLst>
          </p:cNvPr>
          <p:cNvSpPr txBox="1"/>
          <p:nvPr userDrawn="1"/>
        </p:nvSpPr>
        <p:spPr>
          <a:xfrm>
            <a:off x="419460" y="5310314"/>
            <a:ext cx="8305080" cy="276999"/>
          </a:xfrm>
          <a:prstGeom prst="rect">
            <a:avLst/>
          </a:prstGeom>
          <a:noFill/>
        </p:spPr>
        <p:txBody>
          <a:bodyPr wrap="square" rtlCol="0">
            <a:spAutoFit/>
          </a:bodyPr>
          <a:lstStyle/>
          <a:p>
            <a:pPr marL="0" marR="0" lvl="0" indent="0" algn="ctr" defTabSz="457189" rtl="0" eaLnBrk="1" fontAlgn="auto" latinLnBrk="0" hangingPunct="1">
              <a:lnSpc>
                <a:spcPct val="100000"/>
              </a:lnSpc>
              <a:spcBef>
                <a:spcPts val="0"/>
              </a:spcBef>
              <a:spcAft>
                <a:spcPts val="0"/>
              </a:spcAft>
              <a:buClrTx/>
              <a:buSzTx/>
              <a:buFontTx/>
              <a:buNone/>
              <a:tabLst/>
              <a:defRPr/>
            </a:pPr>
            <a:r>
              <a:rPr lang="en-US" sz="1050" kern="1200" dirty="0">
                <a:solidFill>
                  <a:schemeClr val="bg1"/>
                </a:solidFill>
                <a:effectLst/>
                <a:latin typeface="+mn-lt"/>
                <a:ea typeface="+mn-ea"/>
                <a:cs typeface="+mn-cs"/>
              </a:rPr>
              <a:t>NEW HAVEN  </a:t>
            </a:r>
            <a:r>
              <a:rPr lang="en-US" sz="1200" b="0" i="0" kern="1200" dirty="0">
                <a:solidFill>
                  <a:schemeClr val="bg2"/>
                </a:solidFill>
                <a:effectLst/>
                <a:latin typeface="Arial Narrow" panose="020B0604020202020204" pitchFamily="34" charset="0"/>
                <a:ea typeface="+mn-ea"/>
                <a:cs typeface="Arial Narrow" panose="020B0604020202020204" pitchFamily="34" charset="0"/>
              </a:rPr>
              <a:t>|</a:t>
            </a:r>
            <a:r>
              <a:rPr lang="en-US" sz="1050" kern="1200" dirty="0">
                <a:solidFill>
                  <a:schemeClr val="bg1"/>
                </a:solidFill>
                <a:effectLst/>
                <a:latin typeface="+mn-lt"/>
                <a:ea typeface="+mn-ea"/>
                <a:cs typeface="+mn-cs"/>
              </a:rPr>
              <a:t>  STAMFORD  </a:t>
            </a:r>
            <a:r>
              <a:rPr lang="en-US" sz="1200" b="0" i="0" kern="1200" dirty="0">
                <a:solidFill>
                  <a:schemeClr val="bg2"/>
                </a:solidFill>
                <a:effectLst/>
                <a:latin typeface="Arial Narrow" panose="020B0604020202020204" pitchFamily="34" charset="0"/>
                <a:ea typeface="+mn-ea"/>
                <a:cs typeface="Arial Narrow" panose="020B0604020202020204" pitchFamily="34" charset="0"/>
              </a:rPr>
              <a:t>|</a:t>
            </a:r>
            <a:r>
              <a:rPr lang="en-US" sz="1050" kern="1200" dirty="0">
                <a:solidFill>
                  <a:schemeClr val="bg1"/>
                </a:solidFill>
                <a:effectLst/>
                <a:latin typeface="+mn-lt"/>
                <a:ea typeface="+mn-ea"/>
                <a:cs typeface="+mn-cs"/>
              </a:rPr>
              <a:t>  WATERBURY  </a:t>
            </a:r>
            <a:r>
              <a:rPr lang="en-US" sz="1200" b="0" i="0" kern="1200" dirty="0">
                <a:solidFill>
                  <a:schemeClr val="bg2"/>
                </a:solidFill>
                <a:effectLst/>
                <a:latin typeface="Arial Narrow" panose="020B0604020202020204" pitchFamily="34" charset="0"/>
                <a:ea typeface="+mn-ea"/>
                <a:cs typeface="Arial Narrow" panose="020B0604020202020204" pitchFamily="34" charset="0"/>
              </a:rPr>
              <a:t>|</a:t>
            </a:r>
            <a:r>
              <a:rPr lang="en-US" sz="1050" kern="1200" dirty="0">
                <a:solidFill>
                  <a:schemeClr val="bg1"/>
                </a:solidFill>
                <a:effectLst/>
                <a:latin typeface="+mn-lt"/>
                <a:ea typeface="+mn-ea"/>
                <a:cs typeface="+mn-cs"/>
              </a:rPr>
              <a:t>  GUILFORD  </a:t>
            </a:r>
            <a:r>
              <a:rPr lang="en-US" sz="1200" b="0" i="0" kern="1200" dirty="0">
                <a:solidFill>
                  <a:schemeClr val="bg2"/>
                </a:solidFill>
                <a:effectLst/>
                <a:latin typeface="Arial Narrow" panose="020B0604020202020204" pitchFamily="34" charset="0"/>
                <a:ea typeface="+mn-ea"/>
                <a:cs typeface="Arial Narrow" panose="020B0604020202020204" pitchFamily="34" charset="0"/>
              </a:rPr>
              <a:t>|</a:t>
            </a:r>
            <a:r>
              <a:rPr lang="en-US" sz="1050" kern="1200" dirty="0">
                <a:solidFill>
                  <a:schemeClr val="bg1"/>
                </a:solidFill>
                <a:effectLst/>
                <a:latin typeface="+mn-lt"/>
                <a:ea typeface="+mn-ea"/>
                <a:cs typeface="+mn-cs"/>
              </a:rPr>
              <a:t>  SOUTHBURY  </a:t>
            </a:r>
            <a:r>
              <a:rPr lang="en-US" sz="1200" b="0" i="0" kern="1200" dirty="0">
                <a:solidFill>
                  <a:schemeClr val="bg2"/>
                </a:solidFill>
                <a:effectLst/>
                <a:latin typeface="Arial Narrow" panose="020B0604020202020204" pitchFamily="34" charset="0"/>
                <a:ea typeface="+mn-ea"/>
                <a:cs typeface="Arial Narrow" panose="020B0604020202020204" pitchFamily="34" charset="0"/>
              </a:rPr>
              <a:t>|</a:t>
            </a:r>
            <a:r>
              <a:rPr lang="en-US" sz="1050" kern="1200" dirty="0">
                <a:solidFill>
                  <a:schemeClr val="bg1"/>
                </a:solidFill>
                <a:effectLst/>
                <a:latin typeface="+mn-lt"/>
                <a:ea typeface="+mn-ea"/>
                <a:cs typeface="+mn-cs"/>
              </a:rPr>
              <a:t>  LITCHFIELD  </a:t>
            </a:r>
            <a:r>
              <a:rPr lang="en-US" sz="1200" b="0" i="0" kern="1200" dirty="0">
                <a:solidFill>
                  <a:schemeClr val="bg2"/>
                </a:solidFill>
                <a:effectLst/>
                <a:latin typeface="Arial Narrow" panose="020B0604020202020204" pitchFamily="34" charset="0"/>
                <a:ea typeface="+mn-ea"/>
                <a:cs typeface="Arial Narrow" panose="020B0604020202020204" pitchFamily="34" charset="0"/>
              </a:rPr>
              <a:t>|</a:t>
            </a:r>
            <a:r>
              <a:rPr lang="en-US" sz="1050" b="0" i="0" kern="1200" dirty="0">
                <a:solidFill>
                  <a:schemeClr val="bg1"/>
                </a:solidFill>
                <a:effectLst/>
                <a:latin typeface="+mn-lt"/>
                <a:ea typeface="+mn-ea"/>
                <a:cs typeface="+mn-cs"/>
              </a:rPr>
              <a:t>  </a:t>
            </a:r>
            <a:r>
              <a:rPr lang="en-US" sz="1050" b="1" dirty="0">
                <a:solidFill>
                  <a:schemeClr val="bg1"/>
                </a:solidFill>
                <a:latin typeface="+mn-lt"/>
              </a:rPr>
              <a:t>CARMODYLAW.COM</a:t>
            </a:r>
          </a:p>
        </p:txBody>
      </p:sp>
      <p:pic>
        <p:nvPicPr>
          <p:cNvPr id="8" name="Graphic 7">
            <a:extLst>
              <a:ext uri="{FF2B5EF4-FFF2-40B4-BE49-F238E27FC236}">
                <a16:creationId xmlns:a16="http://schemas.microsoft.com/office/drawing/2014/main" id="{B3F2BA5F-13D5-92D2-34B7-103E5F62558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088225" y="429768"/>
            <a:ext cx="1642669" cy="373781"/>
          </a:xfrm>
          <a:prstGeom prst="rect">
            <a:avLst/>
          </a:prstGeom>
        </p:spPr>
      </p:pic>
      <p:sp>
        <p:nvSpPr>
          <p:cNvPr id="2" name="Title 1"/>
          <p:cNvSpPr>
            <a:spLocks noGrp="1"/>
          </p:cNvSpPr>
          <p:nvPr>
            <p:ph type="ctrTitle" hasCustomPrompt="1"/>
          </p:nvPr>
        </p:nvSpPr>
        <p:spPr>
          <a:xfrm>
            <a:off x="914400" y="2286000"/>
            <a:ext cx="7406640" cy="731520"/>
          </a:xfrm>
          <a:prstGeom prst="rect">
            <a:avLst/>
          </a:prstGeom>
        </p:spPr>
        <p:txBody>
          <a:bodyPr lIns="0" anchor="ctr">
            <a:noAutofit/>
          </a:bodyPr>
          <a:lstStyle>
            <a:lvl1pPr algn="l">
              <a:lnSpc>
                <a:spcPct val="85000"/>
              </a:lnSpc>
              <a:defRPr sz="4600" b="0" spc="-50" baseline="0">
                <a:solidFill>
                  <a:schemeClr val="accent1"/>
                </a:solidFill>
              </a:defRPr>
            </a:lvl1pPr>
          </a:lstStyle>
          <a:p>
            <a:r>
              <a:rPr lang="en-US" dirty="0"/>
              <a:t>Click to edit master title</a:t>
            </a:r>
          </a:p>
        </p:txBody>
      </p:sp>
      <p:sp>
        <p:nvSpPr>
          <p:cNvPr id="3" name="Subtitle 2"/>
          <p:cNvSpPr>
            <a:spLocks noGrp="1"/>
          </p:cNvSpPr>
          <p:nvPr>
            <p:ph type="subTitle" idx="1" hasCustomPrompt="1"/>
          </p:nvPr>
        </p:nvSpPr>
        <p:spPr>
          <a:xfrm>
            <a:off x="960120" y="3017520"/>
            <a:ext cx="7362613" cy="1078674"/>
          </a:xfrm>
          <a:prstGeom prst="rect">
            <a:avLst/>
          </a:prstGeom>
        </p:spPr>
        <p:txBody>
          <a:bodyPr lIns="0" rIns="91440">
            <a:noAutofit/>
          </a:bodyPr>
          <a:lstStyle>
            <a:lvl1pPr marL="0" indent="0" algn="l">
              <a:lnSpc>
                <a:spcPct val="100000"/>
              </a:lnSpc>
              <a:spcBef>
                <a:spcPts val="600"/>
              </a:spcBef>
              <a:buNone/>
              <a:defRPr sz="2400" cap="none" spc="-20" baseline="0">
                <a:solidFill>
                  <a:schemeClr val="accent2"/>
                </a:solidFill>
                <a:latin typeface="+mj-lt"/>
              </a:defRPr>
            </a:lvl1pPr>
            <a:lvl2pPr marL="457189" indent="0" algn="ctr">
              <a:buNone/>
              <a:defRPr sz="2400"/>
            </a:lvl2pPr>
            <a:lvl3pPr marL="914377" indent="0" algn="ctr">
              <a:buNone/>
              <a:defRPr sz="2400"/>
            </a:lvl3pPr>
            <a:lvl4pPr marL="1371566" indent="0" algn="ctr">
              <a:buNone/>
              <a:defRPr sz="2000"/>
            </a:lvl4pPr>
            <a:lvl5pPr marL="1828754" indent="0" algn="ctr">
              <a:buNone/>
              <a:defRPr sz="2000"/>
            </a:lvl5pPr>
            <a:lvl6pPr marL="2285943" indent="0" algn="ctr">
              <a:buNone/>
              <a:defRPr sz="2000"/>
            </a:lvl6pPr>
            <a:lvl7pPr marL="2743131" indent="0" algn="ctr">
              <a:buNone/>
              <a:defRPr sz="2000"/>
            </a:lvl7pPr>
            <a:lvl8pPr marL="3200320" indent="0" algn="ctr">
              <a:buNone/>
              <a:defRPr sz="2000"/>
            </a:lvl8pPr>
            <a:lvl9pPr marL="3657509" indent="0" algn="ctr">
              <a:buNone/>
              <a:defRPr sz="2000"/>
            </a:lvl9pPr>
          </a:lstStyle>
          <a:p>
            <a:r>
              <a:rPr lang="en-US" dirty="0"/>
              <a:t>Click to edit master subtitle style</a:t>
            </a:r>
          </a:p>
        </p:txBody>
      </p:sp>
    </p:spTree>
    <p:extLst>
      <p:ext uri="{BB962C8B-B14F-4D97-AF65-F5344CB8AC3E}">
        <p14:creationId xmlns:p14="http://schemas.microsoft.com/office/powerpoint/2010/main" val="2354203439"/>
      </p:ext>
    </p:extLst>
  </p:cSld>
  <p:clrMapOvr>
    <a:masterClrMapping/>
  </p:clrMapOvr>
</p:sldLayout>
</file>

<file path=ppt/slideLayouts/slideLayout10.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userDrawn="1">
  <p:cSld name="1_Agend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51359" y="886745"/>
            <a:ext cx="5821925" cy="359189"/>
          </a:xfrm>
          <a:prstGeom prst="rect">
            <a:avLst/>
          </a:prstGeom>
        </p:spPr>
        <p:txBody>
          <a:bodyPr/>
          <a:lstStyle>
            <a:lvl1pPr marL="0">
              <a:defRPr sz="3000">
                <a:solidFill>
                  <a:schemeClr val="accent5"/>
                </a:solidFill>
              </a:defRPr>
            </a:lvl1pPr>
          </a:lstStyle>
          <a:p>
            <a:r>
              <a:rPr lang="en-US" dirty="0"/>
              <a:t>AGENDA</a:t>
            </a:r>
          </a:p>
        </p:txBody>
      </p:sp>
      <p:cxnSp>
        <p:nvCxnSpPr>
          <p:cNvPr id="13" name="Straight Connector 12">
            <a:extLst>
              <a:ext uri="{FF2B5EF4-FFF2-40B4-BE49-F238E27FC236}">
                <a16:creationId xmlns:a16="http://schemas.microsoft.com/office/drawing/2014/main" id="{D0B5F380-549F-6343-B299-843192F2CA1E}"/>
              </a:ext>
            </a:extLst>
          </p:cNvPr>
          <p:cNvCxnSpPr>
            <a:cxnSpLocks/>
          </p:cNvCxnSpPr>
          <p:nvPr userDrawn="1"/>
        </p:nvCxnSpPr>
        <p:spPr>
          <a:xfrm>
            <a:off x="878441" y="1337927"/>
            <a:ext cx="7381956"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5" name="Slide Number Placeholder 5">
            <a:extLst>
              <a:ext uri="{FF2B5EF4-FFF2-40B4-BE49-F238E27FC236}">
                <a16:creationId xmlns:a16="http://schemas.microsoft.com/office/drawing/2014/main" id="{A3B09D9E-718E-6F4D-9DE7-11B226E3E009}"/>
              </a:ext>
            </a:extLst>
          </p:cNvPr>
          <p:cNvSpPr>
            <a:spLocks noGrp="1"/>
          </p:cNvSpPr>
          <p:nvPr>
            <p:ph type="sldNum" sz="quarter" idx="4"/>
          </p:nvPr>
        </p:nvSpPr>
        <p:spPr>
          <a:xfrm>
            <a:off x="7276378" y="5368805"/>
            <a:ext cx="984019" cy="304271"/>
          </a:xfrm>
          <a:prstGeom prst="rect">
            <a:avLst/>
          </a:prstGeom>
        </p:spPr>
        <p:txBody>
          <a:bodyPr/>
          <a:lstStyle>
            <a:lvl1pPr algn="r">
              <a:defRPr sz="1050">
                <a:solidFill>
                  <a:schemeClr val="bg1"/>
                </a:solidFill>
              </a:defRPr>
            </a:lvl1pPr>
          </a:lstStyle>
          <a:p>
            <a:fld id="{F8DC2A9F-844C-43CB-AE85-5CEEEC0E3442}" type="slidenum">
              <a:rPr lang="en-US" smtClean="0"/>
              <a:pPr/>
              <a:t>‹#›</a:t>
            </a:fld>
            <a:endParaRPr lang="en-US" dirty="0"/>
          </a:p>
        </p:txBody>
      </p:sp>
      <p:sp>
        <p:nvSpPr>
          <p:cNvPr id="6" name="Content Placeholder 2">
            <a:extLst>
              <a:ext uri="{FF2B5EF4-FFF2-40B4-BE49-F238E27FC236}">
                <a16:creationId xmlns:a16="http://schemas.microsoft.com/office/drawing/2014/main" id="{4592B583-BAB5-9547-8CC6-D2F6B3E87714}"/>
              </a:ext>
            </a:extLst>
          </p:cNvPr>
          <p:cNvSpPr>
            <a:spLocks noGrp="1"/>
          </p:cNvSpPr>
          <p:nvPr>
            <p:ph idx="1"/>
          </p:nvPr>
        </p:nvSpPr>
        <p:spPr>
          <a:xfrm>
            <a:off x="878441" y="1544994"/>
            <a:ext cx="7381956" cy="3535007"/>
          </a:xfrm>
          <a:prstGeom prst="rect">
            <a:avLst/>
          </a:prstGeom>
        </p:spPr>
        <p:txBody>
          <a:bodyPr>
            <a:normAutofit/>
          </a:bodyPr>
          <a:lstStyle/>
          <a:p>
            <a:pPr marL="214313" lvl="0" indent="-207169">
              <a:lnSpc>
                <a:spcPct val="150000"/>
              </a:lnSpc>
              <a:buSzPct val="80000"/>
              <a:buFont typeface="Wingdings" pitchFamily="2" charset="2"/>
              <a:buChar char="§"/>
            </a:pPr>
            <a:r>
              <a:rPr lang="en-US" sz="2100">
                <a:solidFill>
                  <a:schemeClr val="accent5"/>
                </a:solidFill>
              </a:rPr>
              <a:t>Click to edit Master text styles</a:t>
            </a:r>
          </a:p>
          <a:p>
            <a:pPr marL="214313" lvl="1" indent="-207169">
              <a:lnSpc>
                <a:spcPct val="150000"/>
              </a:lnSpc>
              <a:buSzPct val="80000"/>
              <a:buFont typeface="Wingdings" pitchFamily="2" charset="2"/>
              <a:buChar char="§"/>
            </a:pPr>
            <a:r>
              <a:rPr lang="en-US" sz="2100">
                <a:solidFill>
                  <a:schemeClr val="accent5"/>
                </a:solidFill>
              </a:rPr>
              <a:t>Second level</a:t>
            </a:r>
          </a:p>
          <a:p>
            <a:pPr marL="214313" lvl="2" indent="-207169">
              <a:lnSpc>
                <a:spcPct val="150000"/>
              </a:lnSpc>
              <a:buSzPct val="80000"/>
              <a:buFont typeface="Wingdings" pitchFamily="2" charset="2"/>
              <a:buChar char="§"/>
            </a:pPr>
            <a:r>
              <a:rPr lang="en-US" sz="2100">
                <a:solidFill>
                  <a:schemeClr val="accent5"/>
                </a:solidFill>
              </a:rPr>
              <a:t>Third level</a:t>
            </a:r>
          </a:p>
          <a:p>
            <a:pPr marL="214313" lvl="3" indent="-207169">
              <a:lnSpc>
                <a:spcPct val="150000"/>
              </a:lnSpc>
              <a:buSzPct val="80000"/>
              <a:buFont typeface="Wingdings" pitchFamily="2" charset="2"/>
              <a:buChar char="§"/>
            </a:pPr>
            <a:r>
              <a:rPr lang="en-US" sz="2100">
                <a:solidFill>
                  <a:schemeClr val="accent5"/>
                </a:solidFill>
              </a:rPr>
              <a:t>Fourth level</a:t>
            </a:r>
          </a:p>
        </p:txBody>
      </p:sp>
    </p:spTree>
    <p:extLst>
      <p:ext uri="{BB962C8B-B14F-4D97-AF65-F5344CB8AC3E}">
        <p14:creationId xmlns:p14="http://schemas.microsoft.com/office/powerpoint/2010/main" val="2947243325"/>
      </p:ext>
    </p:extLst>
  </p:cSld>
  <p:clrMapOvr>
    <a:masterClrMapping/>
  </p:clrMapOvr>
</p:sldLayout>
</file>

<file path=ppt/slideLayouts/slideLayout11.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userDrawn="1">
  <p:cSld name="2_Agend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51359" y="886745"/>
            <a:ext cx="5821925" cy="359189"/>
          </a:xfrm>
          <a:prstGeom prst="rect">
            <a:avLst/>
          </a:prstGeom>
        </p:spPr>
        <p:txBody>
          <a:bodyPr/>
          <a:lstStyle>
            <a:lvl1pPr marL="0">
              <a:defRPr sz="3000">
                <a:solidFill>
                  <a:schemeClr val="accent5"/>
                </a:solidFill>
              </a:defRPr>
            </a:lvl1pPr>
          </a:lstStyle>
          <a:p>
            <a:r>
              <a:rPr lang="en-US" dirty="0"/>
              <a:t>AGENDA</a:t>
            </a:r>
          </a:p>
        </p:txBody>
      </p:sp>
      <p:cxnSp>
        <p:nvCxnSpPr>
          <p:cNvPr id="13" name="Straight Connector 12">
            <a:extLst>
              <a:ext uri="{FF2B5EF4-FFF2-40B4-BE49-F238E27FC236}">
                <a16:creationId xmlns:a16="http://schemas.microsoft.com/office/drawing/2014/main" id="{D0B5F380-549F-6343-B299-843192F2CA1E}"/>
              </a:ext>
            </a:extLst>
          </p:cNvPr>
          <p:cNvCxnSpPr>
            <a:cxnSpLocks/>
          </p:cNvCxnSpPr>
          <p:nvPr userDrawn="1"/>
        </p:nvCxnSpPr>
        <p:spPr>
          <a:xfrm>
            <a:off x="878441" y="1337927"/>
            <a:ext cx="7381956"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5" name="Slide Number Placeholder 5">
            <a:extLst>
              <a:ext uri="{FF2B5EF4-FFF2-40B4-BE49-F238E27FC236}">
                <a16:creationId xmlns:a16="http://schemas.microsoft.com/office/drawing/2014/main" id="{A3B09D9E-718E-6F4D-9DE7-11B226E3E009}"/>
              </a:ext>
            </a:extLst>
          </p:cNvPr>
          <p:cNvSpPr>
            <a:spLocks noGrp="1"/>
          </p:cNvSpPr>
          <p:nvPr>
            <p:ph type="sldNum" sz="quarter" idx="4"/>
          </p:nvPr>
        </p:nvSpPr>
        <p:spPr>
          <a:xfrm>
            <a:off x="7276378" y="5368805"/>
            <a:ext cx="984019" cy="304271"/>
          </a:xfrm>
          <a:prstGeom prst="rect">
            <a:avLst/>
          </a:prstGeom>
        </p:spPr>
        <p:txBody>
          <a:bodyPr/>
          <a:lstStyle>
            <a:lvl1pPr algn="r">
              <a:defRPr sz="1050">
                <a:solidFill>
                  <a:schemeClr val="bg1"/>
                </a:solidFill>
              </a:defRPr>
            </a:lvl1pPr>
          </a:lstStyle>
          <a:p>
            <a:fld id="{F8DC2A9F-844C-43CB-AE85-5CEEEC0E3442}" type="slidenum">
              <a:rPr lang="en-US" smtClean="0"/>
              <a:pPr/>
              <a:t>‹#›</a:t>
            </a:fld>
            <a:endParaRPr lang="en-US" dirty="0"/>
          </a:p>
        </p:txBody>
      </p:sp>
      <p:sp>
        <p:nvSpPr>
          <p:cNvPr id="6" name="Content Placeholder 2">
            <a:extLst>
              <a:ext uri="{FF2B5EF4-FFF2-40B4-BE49-F238E27FC236}">
                <a16:creationId xmlns:a16="http://schemas.microsoft.com/office/drawing/2014/main" id="{4592B583-BAB5-9547-8CC6-D2F6B3E87714}"/>
              </a:ext>
            </a:extLst>
          </p:cNvPr>
          <p:cNvSpPr>
            <a:spLocks noGrp="1"/>
          </p:cNvSpPr>
          <p:nvPr>
            <p:ph idx="1"/>
          </p:nvPr>
        </p:nvSpPr>
        <p:spPr>
          <a:xfrm>
            <a:off x="878441" y="1544994"/>
            <a:ext cx="7381956" cy="3535007"/>
          </a:xfrm>
          <a:prstGeom prst="rect">
            <a:avLst/>
          </a:prstGeom>
        </p:spPr>
        <p:txBody>
          <a:bodyPr>
            <a:normAutofit/>
          </a:bodyPr>
          <a:lstStyle/>
          <a:p>
            <a:pPr marL="214313" lvl="0" indent="-207169">
              <a:lnSpc>
                <a:spcPct val="150000"/>
              </a:lnSpc>
              <a:buSzPct val="80000"/>
              <a:buFont typeface="Wingdings" pitchFamily="2" charset="2"/>
              <a:buChar char="§"/>
            </a:pPr>
            <a:r>
              <a:rPr lang="en-US" sz="2100">
                <a:solidFill>
                  <a:schemeClr val="accent5"/>
                </a:solidFill>
              </a:rPr>
              <a:t>Click to edit Master text styles</a:t>
            </a:r>
          </a:p>
          <a:p>
            <a:pPr marL="214313" lvl="1" indent="-207169">
              <a:lnSpc>
                <a:spcPct val="150000"/>
              </a:lnSpc>
              <a:buSzPct val="80000"/>
              <a:buFont typeface="Wingdings" pitchFamily="2" charset="2"/>
              <a:buChar char="§"/>
            </a:pPr>
            <a:r>
              <a:rPr lang="en-US" sz="2100">
                <a:solidFill>
                  <a:schemeClr val="accent5"/>
                </a:solidFill>
              </a:rPr>
              <a:t>Second level</a:t>
            </a:r>
          </a:p>
          <a:p>
            <a:pPr marL="214313" lvl="2" indent="-207169">
              <a:lnSpc>
                <a:spcPct val="150000"/>
              </a:lnSpc>
              <a:buSzPct val="80000"/>
              <a:buFont typeface="Wingdings" pitchFamily="2" charset="2"/>
              <a:buChar char="§"/>
            </a:pPr>
            <a:r>
              <a:rPr lang="en-US" sz="2100">
                <a:solidFill>
                  <a:schemeClr val="accent5"/>
                </a:solidFill>
              </a:rPr>
              <a:t>Third level</a:t>
            </a:r>
          </a:p>
          <a:p>
            <a:pPr marL="214313" lvl="3" indent="-207169">
              <a:lnSpc>
                <a:spcPct val="150000"/>
              </a:lnSpc>
              <a:buSzPct val="80000"/>
              <a:buFont typeface="Wingdings" pitchFamily="2" charset="2"/>
              <a:buChar char="§"/>
            </a:pPr>
            <a:r>
              <a:rPr lang="en-US" sz="2100">
                <a:solidFill>
                  <a:schemeClr val="accent5"/>
                </a:solidFill>
              </a:rPr>
              <a:t>Fourth level</a:t>
            </a:r>
          </a:p>
        </p:txBody>
      </p:sp>
    </p:spTree>
    <p:extLst>
      <p:ext uri="{BB962C8B-B14F-4D97-AF65-F5344CB8AC3E}">
        <p14:creationId xmlns:p14="http://schemas.microsoft.com/office/powerpoint/2010/main" val="3958699199"/>
      </p:ext>
    </p:extLst>
  </p:cSld>
  <p:clrMapOvr>
    <a:masterClrMapping/>
  </p:clrMapOvr>
</p:sldLayout>
</file>

<file path=ppt/slideLayouts/slideLayout12.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userDrawn="1">
  <p:cSld name="3_Agend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51359" y="886745"/>
            <a:ext cx="5821925" cy="359189"/>
          </a:xfrm>
          <a:prstGeom prst="rect">
            <a:avLst/>
          </a:prstGeom>
        </p:spPr>
        <p:txBody>
          <a:bodyPr/>
          <a:lstStyle>
            <a:lvl1pPr marL="0">
              <a:defRPr sz="3000">
                <a:solidFill>
                  <a:schemeClr val="accent5"/>
                </a:solidFill>
              </a:defRPr>
            </a:lvl1pPr>
          </a:lstStyle>
          <a:p>
            <a:r>
              <a:rPr lang="en-US" dirty="0"/>
              <a:t>AGENDA</a:t>
            </a:r>
          </a:p>
        </p:txBody>
      </p:sp>
      <p:cxnSp>
        <p:nvCxnSpPr>
          <p:cNvPr id="13" name="Straight Connector 12">
            <a:extLst>
              <a:ext uri="{FF2B5EF4-FFF2-40B4-BE49-F238E27FC236}">
                <a16:creationId xmlns:a16="http://schemas.microsoft.com/office/drawing/2014/main" id="{D0B5F380-549F-6343-B299-843192F2CA1E}"/>
              </a:ext>
            </a:extLst>
          </p:cNvPr>
          <p:cNvCxnSpPr>
            <a:cxnSpLocks/>
          </p:cNvCxnSpPr>
          <p:nvPr userDrawn="1"/>
        </p:nvCxnSpPr>
        <p:spPr>
          <a:xfrm>
            <a:off x="878441" y="1337927"/>
            <a:ext cx="7381956"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5" name="Slide Number Placeholder 5">
            <a:extLst>
              <a:ext uri="{FF2B5EF4-FFF2-40B4-BE49-F238E27FC236}">
                <a16:creationId xmlns:a16="http://schemas.microsoft.com/office/drawing/2014/main" id="{A3B09D9E-718E-6F4D-9DE7-11B226E3E009}"/>
              </a:ext>
            </a:extLst>
          </p:cNvPr>
          <p:cNvSpPr>
            <a:spLocks noGrp="1"/>
          </p:cNvSpPr>
          <p:nvPr>
            <p:ph type="sldNum" sz="quarter" idx="4"/>
          </p:nvPr>
        </p:nvSpPr>
        <p:spPr>
          <a:xfrm>
            <a:off x="7276378" y="5368805"/>
            <a:ext cx="984019" cy="304271"/>
          </a:xfrm>
          <a:prstGeom prst="rect">
            <a:avLst/>
          </a:prstGeom>
        </p:spPr>
        <p:txBody>
          <a:bodyPr/>
          <a:lstStyle>
            <a:lvl1pPr algn="r">
              <a:defRPr sz="1050">
                <a:solidFill>
                  <a:schemeClr val="bg1"/>
                </a:solidFill>
              </a:defRPr>
            </a:lvl1pPr>
          </a:lstStyle>
          <a:p>
            <a:fld id="{F8DC2A9F-844C-43CB-AE85-5CEEEC0E3442}" type="slidenum">
              <a:rPr lang="en-US" smtClean="0"/>
              <a:pPr/>
              <a:t>‹#›</a:t>
            </a:fld>
            <a:endParaRPr lang="en-US" dirty="0"/>
          </a:p>
        </p:txBody>
      </p:sp>
      <p:sp>
        <p:nvSpPr>
          <p:cNvPr id="6" name="Content Placeholder 2">
            <a:extLst>
              <a:ext uri="{FF2B5EF4-FFF2-40B4-BE49-F238E27FC236}">
                <a16:creationId xmlns:a16="http://schemas.microsoft.com/office/drawing/2014/main" id="{4592B583-BAB5-9547-8CC6-D2F6B3E87714}"/>
              </a:ext>
            </a:extLst>
          </p:cNvPr>
          <p:cNvSpPr>
            <a:spLocks noGrp="1"/>
          </p:cNvSpPr>
          <p:nvPr>
            <p:ph idx="1"/>
          </p:nvPr>
        </p:nvSpPr>
        <p:spPr>
          <a:xfrm>
            <a:off x="878441" y="1544994"/>
            <a:ext cx="7381956" cy="3535007"/>
          </a:xfrm>
          <a:prstGeom prst="rect">
            <a:avLst/>
          </a:prstGeom>
        </p:spPr>
        <p:txBody>
          <a:bodyPr>
            <a:normAutofit/>
          </a:bodyPr>
          <a:lstStyle/>
          <a:p>
            <a:pPr marL="214313" lvl="0" indent="-207169">
              <a:lnSpc>
                <a:spcPct val="150000"/>
              </a:lnSpc>
              <a:buSzPct val="80000"/>
              <a:buFont typeface="Wingdings" pitchFamily="2" charset="2"/>
              <a:buChar char="§"/>
            </a:pPr>
            <a:r>
              <a:rPr lang="en-US" sz="2100">
                <a:solidFill>
                  <a:schemeClr val="accent5"/>
                </a:solidFill>
              </a:rPr>
              <a:t>Click to edit Master text styles</a:t>
            </a:r>
          </a:p>
          <a:p>
            <a:pPr marL="214313" lvl="1" indent="-207169">
              <a:lnSpc>
                <a:spcPct val="150000"/>
              </a:lnSpc>
              <a:buSzPct val="80000"/>
              <a:buFont typeface="Wingdings" pitchFamily="2" charset="2"/>
              <a:buChar char="§"/>
            </a:pPr>
            <a:r>
              <a:rPr lang="en-US" sz="2100">
                <a:solidFill>
                  <a:schemeClr val="accent5"/>
                </a:solidFill>
              </a:rPr>
              <a:t>Second level</a:t>
            </a:r>
          </a:p>
          <a:p>
            <a:pPr marL="214313" lvl="2" indent="-207169">
              <a:lnSpc>
                <a:spcPct val="150000"/>
              </a:lnSpc>
              <a:buSzPct val="80000"/>
              <a:buFont typeface="Wingdings" pitchFamily="2" charset="2"/>
              <a:buChar char="§"/>
            </a:pPr>
            <a:r>
              <a:rPr lang="en-US" sz="2100">
                <a:solidFill>
                  <a:schemeClr val="accent5"/>
                </a:solidFill>
              </a:rPr>
              <a:t>Third level</a:t>
            </a:r>
          </a:p>
          <a:p>
            <a:pPr marL="214313" lvl="3" indent="-207169">
              <a:lnSpc>
                <a:spcPct val="150000"/>
              </a:lnSpc>
              <a:buSzPct val="80000"/>
              <a:buFont typeface="Wingdings" pitchFamily="2" charset="2"/>
              <a:buChar char="§"/>
            </a:pPr>
            <a:r>
              <a:rPr lang="en-US" sz="2100">
                <a:solidFill>
                  <a:schemeClr val="accent5"/>
                </a:solidFill>
              </a:rPr>
              <a:t>Fourth level</a:t>
            </a:r>
          </a:p>
        </p:txBody>
      </p:sp>
    </p:spTree>
    <p:extLst>
      <p:ext uri="{BB962C8B-B14F-4D97-AF65-F5344CB8AC3E}">
        <p14:creationId xmlns:p14="http://schemas.microsoft.com/office/powerpoint/2010/main" val="1324221678"/>
      </p:ext>
    </p:extLst>
  </p:cSld>
  <p:clrMapOvr>
    <a:masterClrMapping/>
  </p:clrMapOvr>
</p:sldLayout>
</file>

<file path=ppt/slideLayouts/slideLayout13.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userDrawn="1">
  <p:cSld name="4_Agend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51359" y="886745"/>
            <a:ext cx="5821925" cy="359189"/>
          </a:xfrm>
          <a:prstGeom prst="rect">
            <a:avLst/>
          </a:prstGeom>
        </p:spPr>
        <p:txBody>
          <a:bodyPr/>
          <a:lstStyle>
            <a:lvl1pPr marL="0">
              <a:defRPr sz="3000">
                <a:solidFill>
                  <a:schemeClr val="accent5"/>
                </a:solidFill>
              </a:defRPr>
            </a:lvl1pPr>
          </a:lstStyle>
          <a:p>
            <a:r>
              <a:rPr lang="en-US" dirty="0"/>
              <a:t>AGENDA</a:t>
            </a:r>
          </a:p>
        </p:txBody>
      </p:sp>
      <p:cxnSp>
        <p:nvCxnSpPr>
          <p:cNvPr id="13" name="Straight Connector 12">
            <a:extLst>
              <a:ext uri="{FF2B5EF4-FFF2-40B4-BE49-F238E27FC236}">
                <a16:creationId xmlns:a16="http://schemas.microsoft.com/office/drawing/2014/main" id="{D0B5F380-549F-6343-B299-843192F2CA1E}"/>
              </a:ext>
            </a:extLst>
          </p:cNvPr>
          <p:cNvCxnSpPr>
            <a:cxnSpLocks/>
          </p:cNvCxnSpPr>
          <p:nvPr userDrawn="1"/>
        </p:nvCxnSpPr>
        <p:spPr>
          <a:xfrm>
            <a:off x="878441" y="1337927"/>
            <a:ext cx="7381956"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5" name="Slide Number Placeholder 5">
            <a:extLst>
              <a:ext uri="{FF2B5EF4-FFF2-40B4-BE49-F238E27FC236}">
                <a16:creationId xmlns:a16="http://schemas.microsoft.com/office/drawing/2014/main" id="{A3B09D9E-718E-6F4D-9DE7-11B226E3E009}"/>
              </a:ext>
            </a:extLst>
          </p:cNvPr>
          <p:cNvSpPr>
            <a:spLocks noGrp="1"/>
          </p:cNvSpPr>
          <p:nvPr>
            <p:ph type="sldNum" sz="quarter" idx="4"/>
          </p:nvPr>
        </p:nvSpPr>
        <p:spPr>
          <a:xfrm>
            <a:off x="7276378" y="5368805"/>
            <a:ext cx="984019" cy="304271"/>
          </a:xfrm>
          <a:prstGeom prst="rect">
            <a:avLst/>
          </a:prstGeom>
        </p:spPr>
        <p:txBody>
          <a:bodyPr/>
          <a:lstStyle>
            <a:lvl1pPr algn="r">
              <a:defRPr sz="1050">
                <a:solidFill>
                  <a:schemeClr val="bg1"/>
                </a:solidFill>
              </a:defRPr>
            </a:lvl1pPr>
          </a:lstStyle>
          <a:p>
            <a:fld id="{F8DC2A9F-844C-43CB-AE85-5CEEEC0E3442}" type="slidenum">
              <a:rPr lang="en-US" smtClean="0"/>
              <a:pPr/>
              <a:t>‹#›</a:t>
            </a:fld>
            <a:endParaRPr lang="en-US" dirty="0"/>
          </a:p>
        </p:txBody>
      </p:sp>
      <p:sp>
        <p:nvSpPr>
          <p:cNvPr id="6" name="Content Placeholder 2">
            <a:extLst>
              <a:ext uri="{FF2B5EF4-FFF2-40B4-BE49-F238E27FC236}">
                <a16:creationId xmlns:a16="http://schemas.microsoft.com/office/drawing/2014/main" id="{4592B583-BAB5-9547-8CC6-D2F6B3E87714}"/>
              </a:ext>
            </a:extLst>
          </p:cNvPr>
          <p:cNvSpPr>
            <a:spLocks noGrp="1"/>
          </p:cNvSpPr>
          <p:nvPr>
            <p:ph idx="1"/>
          </p:nvPr>
        </p:nvSpPr>
        <p:spPr>
          <a:xfrm>
            <a:off x="878441" y="1544994"/>
            <a:ext cx="7381956" cy="3535007"/>
          </a:xfrm>
          <a:prstGeom prst="rect">
            <a:avLst/>
          </a:prstGeom>
        </p:spPr>
        <p:txBody>
          <a:bodyPr>
            <a:normAutofit/>
          </a:bodyPr>
          <a:lstStyle/>
          <a:p>
            <a:pPr marL="214313" lvl="0" indent="-207169">
              <a:lnSpc>
                <a:spcPct val="150000"/>
              </a:lnSpc>
              <a:buSzPct val="80000"/>
              <a:buFont typeface="Wingdings" pitchFamily="2" charset="2"/>
              <a:buChar char="§"/>
            </a:pPr>
            <a:r>
              <a:rPr lang="en-US" sz="2100">
                <a:solidFill>
                  <a:schemeClr val="accent5"/>
                </a:solidFill>
              </a:rPr>
              <a:t>Click to edit Master text styles</a:t>
            </a:r>
          </a:p>
          <a:p>
            <a:pPr marL="214313" lvl="1" indent="-207169">
              <a:lnSpc>
                <a:spcPct val="150000"/>
              </a:lnSpc>
              <a:buSzPct val="80000"/>
              <a:buFont typeface="Wingdings" pitchFamily="2" charset="2"/>
              <a:buChar char="§"/>
            </a:pPr>
            <a:r>
              <a:rPr lang="en-US" sz="2100">
                <a:solidFill>
                  <a:schemeClr val="accent5"/>
                </a:solidFill>
              </a:rPr>
              <a:t>Second level</a:t>
            </a:r>
          </a:p>
          <a:p>
            <a:pPr marL="214313" lvl="2" indent="-207169">
              <a:lnSpc>
                <a:spcPct val="150000"/>
              </a:lnSpc>
              <a:buSzPct val="80000"/>
              <a:buFont typeface="Wingdings" pitchFamily="2" charset="2"/>
              <a:buChar char="§"/>
            </a:pPr>
            <a:r>
              <a:rPr lang="en-US" sz="2100">
                <a:solidFill>
                  <a:schemeClr val="accent5"/>
                </a:solidFill>
              </a:rPr>
              <a:t>Third level</a:t>
            </a:r>
          </a:p>
          <a:p>
            <a:pPr marL="214313" lvl="3" indent="-207169">
              <a:lnSpc>
                <a:spcPct val="150000"/>
              </a:lnSpc>
              <a:buSzPct val="80000"/>
              <a:buFont typeface="Wingdings" pitchFamily="2" charset="2"/>
              <a:buChar char="§"/>
            </a:pPr>
            <a:r>
              <a:rPr lang="en-US" sz="2100">
                <a:solidFill>
                  <a:schemeClr val="accent5"/>
                </a:solidFill>
              </a:rPr>
              <a:t>Fourth level</a:t>
            </a:r>
          </a:p>
        </p:txBody>
      </p:sp>
    </p:spTree>
    <p:extLst>
      <p:ext uri="{BB962C8B-B14F-4D97-AF65-F5344CB8AC3E}">
        <p14:creationId xmlns:p14="http://schemas.microsoft.com/office/powerpoint/2010/main" val="1435652751"/>
      </p:ext>
    </p:extLst>
  </p:cSld>
  <p:clrMapOvr>
    <a:masterClrMapping/>
  </p:clrMapOvr>
</p:sldLayout>
</file>

<file path=ppt/slideLayouts/slideLayout14.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userDrawn="1">
  <p:cSld name="5_Agend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51359" y="886745"/>
            <a:ext cx="5821925" cy="359189"/>
          </a:xfrm>
          <a:prstGeom prst="rect">
            <a:avLst/>
          </a:prstGeom>
        </p:spPr>
        <p:txBody>
          <a:bodyPr/>
          <a:lstStyle>
            <a:lvl1pPr marL="0">
              <a:defRPr sz="3000">
                <a:solidFill>
                  <a:schemeClr val="accent5"/>
                </a:solidFill>
              </a:defRPr>
            </a:lvl1pPr>
          </a:lstStyle>
          <a:p>
            <a:r>
              <a:rPr lang="en-US" dirty="0"/>
              <a:t>AGENDA</a:t>
            </a:r>
          </a:p>
        </p:txBody>
      </p:sp>
      <p:cxnSp>
        <p:nvCxnSpPr>
          <p:cNvPr id="13" name="Straight Connector 12">
            <a:extLst>
              <a:ext uri="{FF2B5EF4-FFF2-40B4-BE49-F238E27FC236}">
                <a16:creationId xmlns:a16="http://schemas.microsoft.com/office/drawing/2014/main" id="{D0B5F380-549F-6343-B299-843192F2CA1E}"/>
              </a:ext>
            </a:extLst>
          </p:cNvPr>
          <p:cNvCxnSpPr>
            <a:cxnSpLocks/>
          </p:cNvCxnSpPr>
          <p:nvPr userDrawn="1"/>
        </p:nvCxnSpPr>
        <p:spPr>
          <a:xfrm>
            <a:off x="878441" y="1337927"/>
            <a:ext cx="7381956"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5" name="Slide Number Placeholder 5">
            <a:extLst>
              <a:ext uri="{FF2B5EF4-FFF2-40B4-BE49-F238E27FC236}">
                <a16:creationId xmlns:a16="http://schemas.microsoft.com/office/drawing/2014/main" id="{A3B09D9E-718E-6F4D-9DE7-11B226E3E009}"/>
              </a:ext>
            </a:extLst>
          </p:cNvPr>
          <p:cNvSpPr>
            <a:spLocks noGrp="1"/>
          </p:cNvSpPr>
          <p:nvPr>
            <p:ph type="sldNum" sz="quarter" idx="4"/>
          </p:nvPr>
        </p:nvSpPr>
        <p:spPr>
          <a:xfrm>
            <a:off x="7276378" y="5368805"/>
            <a:ext cx="984019" cy="304271"/>
          </a:xfrm>
          <a:prstGeom prst="rect">
            <a:avLst/>
          </a:prstGeom>
        </p:spPr>
        <p:txBody>
          <a:bodyPr/>
          <a:lstStyle>
            <a:lvl1pPr algn="r">
              <a:defRPr sz="1050">
                <a:solidFill>
                  <a:schemeClr val="bg1"/>
                </a:solidFill>
              </a:defRPr>
            </a:lvl1pPr>
          </a:lstStyle>
          <a:p>
            <a:fld id="{F8DC2A9F-844C-43CB-AE85-5CEEEC0E3442}" type="slidenum">
              <a:rPr lang="en-US" smtClean="0"/>
              <a:pPr/>
              <a:t>‹#›</a:t>
            </a:fld>
            <a:endParaRPr lang="en-US" dirty="0"/>
          </a:p>
        </p:txBody>
      </p:sp>
      <p:sp>
        <p:nvSpPr>
          <p:cNvPr id="6" name="Content Placeholder 2">
            <a:extLst>
              <a:ext uri="{FF2B5EF4-FFF2-40B4-BE49-F238E27FC236}">
                <a16:creationId xmlns:a16="http://schemas.microsoft.com/office/drawing/2014/main" id="{4592B583-BAB5-9547-8CC6-D2F6B3E87714}"/>
              </a:ext>
            </a:extLst>
          </p:cNvPr>
          <p:cNvSpPr>
            <a:spLocks noGrp="1"/>
          </p:cNvSpPr>
          <p:nvPr>
            <p:ph idx="1"/>
          </p:nvPr>
        </p:nvSpPr>
        <p:spPr>
          <a:xfrm>
            <a:off x="878441" y="1544994"/>
            <a:ext cx="7381956" cy="3535007"/>
          </a:xfrm>
          <a:prstGeom prst="rect">
            <a:avLst/>
          </a:prstGeom>
        </p:spPr>
        <p:txBody>
          <a:bodyPr>
            <a:normAutofit/>
          </a:bodyPr>
          <a:lstStyle/>
          <a:p>
            <a:pPr marL="214313" lvl="0" indent="-207169">
              <a:lnSpc>
                <a:spcPct val="150000"/>
              </a:lnSpc>
              <a:buSzPct val="80000"/>
              <a:buFont typeface="Wingdings" pitchFamily="2" charset="2"/>
              <a:buChar char="§"/>
            </a:pPr>
            <a:r>
              <a:rPr lang="en-US" sz="2100">
                <a:solidFill>
                  <a:schemeClr val="accent5"/>
                </a:solidFill>
              </a:rPr>
              <a:t>Click to edit Master text styles</a:t>
            </a:r>
          </a:p>
          <a:p>
            <a:pPr marL="214313" lvl="1" indent="-207169">
              <a:lnSpc>
                <a:spcPct val="150000"/>
              </a:lnSpc>
              <a:buSzPct val="80000"/>
              <a:buFont typeface="Wingdings" pitchFamily="2" charset="2"/>
              <a:buChar char="§"/>
            </a:pPr>
            <a:r>
              <a:rPr lang="en-US" sz="2100">
                <a:solidFill>
                  <a:schemeClr val="accent5"/>
                </a:solidFill>
              </a:rPr>
              <a:t>Second level</a:t>
            </a:r>
          </a:p>
          <a:p>
            <a:pPr marL="214313" lvl="2" indent="-207169">
              <a:lnSpc>
                <a:spcPct val="150000"/>
              </a:lnSpc>
              <a:buSzPct val="80000"/>
              <a:buFont typeface="Wingdings" pitchFamily="2" charset="2"/>
              <a:buChar char="§"/>
            </a:pPr>
            <a:r>
              <a:rPr lang="en-US" sz="2100">
                <a:solidFill>
                  <a:schemeClr val="accent5"/>
                </a:solidFill>
              </a:rPr>
              <a:t>Third level</a:t>
            </a:r>
          </a:p>
          <a:p>
            <a:pPr marL="214313" lvl="3" indent="-207169">
              <a:lnSpc>
                <a:spcPct val="150000"/>
              </a:lnSpc>
              <a:buSzPct val="80000"/>
              <a:buFont typeface="Wingdings" pitchFamily="2" charset="2"/>
              <a:buChar char="§"/>
            </a:pPr>
            <a:r>
              <a:rPr lang="en-US" sz="2100">
                <a:solidFill>
                  <a:schemeClr val="accent5"/>
                </a:solidFill>
              </a:rPr>
              <a:t>Fourth level</a:t>
            </a:r>
          </a:p>
        </p:txBody>
      </p:sp>
    </p:spTree>
    <p:extLst>
      <p:ext uri="{BB962C8B-B14F-4D97-AF65-F5344CB8AC3E}">
        <p14:creationId xmlns:p14="http://schemas.microsoft.com/office/powerpoint/2010/main" val="239481644"/>
      </p:ext>
    </p:extLst>
  </p:cSld>
  <p:clrMapOvr>
    <a:masterClrMapping/>
  </p:clrMapOvr>
</p:sldLayout>
</file>

<file path=ppt/slideLayouts/slideLayout15.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userDrawn="1">
  <p:cSld name="6_Agend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51359" y="886745"/>
            <a:ext cx="5821925" cy="359189"/>
          </a:xfrm>
          <a:prstGeom prst="rect">
            <a:avLst/>
          </a:prstGeom>
        </p:spPr>
        <p:txBody>
          <a:bodyPr/>
          <a:lstStyle>
            <a:lvl1pPr marL="0">
              <a:defRPr sz="3000">
                <a:solidFill>
                  <a:schemeClr val="accent5"/>
                </a:solidFill>
              </a:defRPr>
            </a:lvl1pPr>
          </a:lstStyle>
          <a:p>
            <a:r>
              <a:rPr lang="en-US" dirty="0"/>
              <a:t>AGENDA</a:t>
            </a:r>
          </a:p>
        </p:txBody>
      </p:sp>
      <p:cxnSp>
        <p:nvCxnSpPr>
          <p:cNvPr id="13" name="Straight Connector 12">
            <a:extLst>
              <a:ext uri="{FF2B5EF4-FFF2-40B4-BE49-F238E27FC236}">
                <a16:creationId xmlns:a16="http://schemas.microsoft.com/office/drawing/2014/main" id="{D0B5F380-549F-6343-B299-843192F2CA1E}"/>
              </a:ext>
            </a:extLst>
          </p:cNvPr>
          <p:cNvCxnSpPr>
            <a:cxnSpLocks/>
          </p:cNvCxnSpPr>
          <p:nvPr userDrawn="1"/>
        </p:nvCxnSpPr>
        <p:spPr>
          <a:xfrm>
            <a:off x="878441" y="1337927"/>
            <a:ext cx="7381956"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5" name="Slide Number Placeholder 5">
            <a:extLst>
              <a:ext uri="{FF2B5EF4-FFF2-40B4-BE49-F238E27FC236}">
                <a16:creationId xmlns:a16="http://schemas.microsoft.com/office/drawing/2014/main" id="{A3B09D9E-718E-6F4D-9DE7-11B226E3E009}"/>
              </a:ext>
            </a:extLst>
          </p:cNvPr>
          <p:cNvSpPr>
            <a:spLocks noGrp="1"/>
          </p:cNvSpPr>
          <p:nvPr>
            <p:ph type="sldNum" sz="quarter" idx="4"/>
          </p:nvPr>
        </p:nvSpPr>
        <p:spPr>
          <a:xfrm>
            <a:off x="7276378" y="5368805"/>
            <a:ext cx="984019" cy="304271"/>
          </a:xfrm>
          <a:prstGeom prst="rect">
            <a:avLst/>
          </a:prstGeom>
        </p:spPr>
        <p:txBody>
          <a:bodyPr/>
          <a:lstStyle>
            <a:lvl1pPr algn="r">
              <a:defRPr sz="1050">
                <a:solidFill>
                  <a:schemeClr val="bg1"/>
                </a:solidFill>
              </a:defRPr>
            </a:lvl1pPr>
          </a:lstStyle>
          <a:p>
            <a:fld id="{F8DC2A9F-844C-43CB-AE85-5CEEEC0E3442}" type="slidenum">
              <a:rPr lang="en-US" smtClean="0"/>
              <a:pPr/>
              <a:t>‹#›</a:t>
            </a:fld>
            <a:endParaRPr lang="en-US" dirty="0"/>
          </a:p>
        </p:txBody>
      </p:sp>
      <p:sp>
        <p:nvSpPr>
          <p:cNvPr id="6" name="Content Placeholder 2">
            <a:extLst>
              <a:ext uri="{FF2B5EF4-FFF2-40B4-BE49-F238E27FC236}">
                <a16:creationId xmlns:a16="http://schemas.microsoft.com/office/drawing/2014/main" id="{4592B583-BAB5-9547-8CC6-D2F6B3E87714}"/>
              </a:ext>
            </a:extLst>
          </p:cNvPr>
          <p:cNvSpPr>
            <a:spLocks noGrp="1"/>
          </p:cNvSpPr>
          <p:nvPr>
            <p:ph idx="1"/>
          </p:nvPr>
        </p:nvSpPr>
        <p:spPr>
          <a:xfrm>
            <a:off x="878441" y="1544994"/>
            <a:ext cx="7381956" cy="3535007"/>
          </a:xfrm>
          <a:prstGeom prst="rect">
            <a:avLst/>
          </a:prstGeom>
        </p:spPr>
        <p:txBody>
          <a:bodyPr>
            <a:normAutofit/>
          </a:bodyPr>
          <a:lstStyle/>
          <a:p>
            <a:pPr marL="214313" lvl="0" indent="-207169">
              <a:lnSpc>
                <a:spcPct val="150000"/>
              </a:lnSpc>
              <a:buSzPct val="80000"/>
              <a:buFont typeface="Wingdings" pitchFamily="2" charset="2"/>
              <a:buChar char="§"/>
            </a:pPr>
            <a:r>
              <a:rPr lang="en-US" sz="2100">
                <a:solidFill>
                  <a:schemeClr val="accent5"/>
                </a:solidFill>
              </a:rPr>
              <a:t>Click to edit Master text styles</a:t>
            </a:r>
          </a:p>
          <a:p>
            <a:pPr marL="214313" lvl="1" indent="-207169">
              <a:lnSpc>
                <a:spcPct val="150000"/>
              </a:lnSpc>
              <a:buSzPct val="80000"/>
              <a:buFont typeface="Wingdings" pitchFamily="2" charset="2"/>
              <a:buChar char="§"/>
            </a:pPr>
            <a:r>
              <a:rPr lang="en-US" sz="2100">
                <a:solidFill>
                  <a:schemeClr val="accent5"/>
                </a:solidFill>
              </a:rPr>
              <a:t>Second level</a:t>
            </a:r>
          </a:p>
          <a:p>
            <a:pPr marL="214313" lvl="2" indent="-207169">
              <a:lnSpc>
                <a:spcPct val="150000"/>
              </a:lnSpc>
              <a:buSzPct val="80000"/>
              <a:buFont typeface="Wingdings" pitchFamily="2" charset="2"/>
              <a:buChar char="§"/>
            </a:pPr>
            <a:r>
              <a:rPr lang="en-US" sz="2100">
                <a:solidFill>
                  <a:schemeClr val="accent5"/>
                </a:solidFill>
              </a:rPr>
              <a:t>Third level</a:t>
            </a:r>
          </a:p>
          <a:p>
            <a:pPr marL="214313" lvl="3" indent="-207169">
              <a:lnSpc>
                <a:spcPct val="150000"/>
              </a:lnSpc>
              <a:buSzPct val="80000"/>
              <a:buFont typeface="Wingdings" pitchFamily="2" charset="2"/>
              <a:buChar char="§"/>
            </a:pPr>
            <a:r>
              <a:rPr lang="en-US" sz="2100">
                <a:solidFill>
                  <a:schemeClr val="accent5"/>
                </a:solidFill>
              </a:rPr>
              <a:t>Fourth level</a:t>
            </a:r>
          </a:p>
        </p:txBody>
      </p:sp>
    </p:spTree>
    <p:extLst>
      <p:ext uri="{BB962C8B-B14F-4D97-AF65-F5344CB8AC3E}">
        <p14:creationId xmlns:p14="http://schemas.microsoft.com/office/powerpoint/2010/main" val="2381700608"/>
      </p:ext>
    </p:extLst>
  </p:cSld>
  <p:clrMapOvr>
    <a:masterClrMapping/>
  </p:clrMapOvr>
</p:sldLayout>
</file>

<file path=ppt/slideLayouts/slideLayout16.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userDrawn="1">
  <p:cSld name="7_Agend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51359" y="886745"/>
            <a:ext cx="5821925" cy="359189"/>
          </a:xfrm>
          <a:prstGeom prst="rect">
            <a:avLst/>
          </a:prstGeom>
        </p:spPr>
        <p:txBody>
          <a:bodyPr/>
          <a:lstStyle>
            <a:lvl1pPr marL="0">
              <a:defRPr sz="3000">
                <a:solidFill>
                  <a:schemeClr val="accent5"/>
                </a:solidFill>
              </a:defRPr>
            </a:lvl1pPr>
          </a:lstStyle>
          <a:p>
            <a:r>
              <a:rPr lang="en-US" dirty="0"/>
              <a:t>AGENDA</a:t>
            </a:r>
          </a:p>
        </p:txBody>
      </p:sp>
      <p:cxnSp>
        <p:nvCxnSpPr>
          <p:cNvPr id="13" name="Straight Connector 12">
            <a:extLst>
              <a:ext uri="{FF2B5EF4-FFF2-40B4-BE49-F238E27FC236}">
                <a16:creationId xmlns:a16="http://schemas.microsoft.com/office/drawing/2014/main" id="{D0B5F380-549F-6343-B299-843192F2CA1E}"/>
              </a:ext>
            </a:extLst>
          </p:cNvPr>
          <p:cNvCxnSpPr>
            <a:cxnSpLocks/>
          </p:cNvCxnSpPr>
          <p:nvPr userDrawn="1"/>
        </p:nvCxnSpPr>
        <p:spPr>
          <a:xfrm>
            <a:off x="878441" y="1337927"/>
            <a:ext cx="7381956"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5" name="Slide Number Placeholder 5">
            <a:extLst>
              <a:ext uri="{FF2B5EF4-FFF2-40B4-BE49-F238E27FC236}">
                <a16:creationId xmlns:a16="http://schemas.microsoft.com/office/drawing/2014/main" id="{A3B09D9E-718E-6F4D-9DE7-11B226E3E009}"/>
              </a:ext>
            </a:extLst>
          </p:cNvPr>
          <p:cNvSpPr>
            <a:spLocks noGrp="1"/>
          </p:cNvSpPr>
          <p:nvPr>
            <p:ph type="sldNum" sz="quarter" idx="4"/>
          </p:nvPr>
        </p:nvSpPr>
        <p:spPr>
          <a:xfrm>
            <a:off x="7276378" y="5368805"/>
            <a:ext cx="984019" cy="304271"/>
          </a:xfrm>
          <a:prstGeom prst="rect">
            <a:avLst/>
          </a:prstGeom>
        </p:spPr>
        <p:txBody>
          <a:bodyPr/>
          <a:lstStyle>
            <a:lvl1pPr algn="r">
              <a:defRPr sz="1050">
                <a:solidFill>
                  <a:schemeClr val="bg1"/>
                </a:solidFill>
              </a:defRPr>
            </a:lvl1pPr>
          </a:lstStyle>
          <a:p>
            <a:fld id="{F8DC2A9F-844C-43CB-AE85-5CEEEC0E3442}" type="slidenum">
              <a:rPr lang="en-US" smtClean="0"/>
              <a:pPr/>
              <a:t>‹#›</a:t>
            </a:fld>
            <a:endParaRPr lang="en-US" dirty="0"/>
          </a:p>
        </p:txBody>
      </p:sp>
      <p:sp>
        <p:nvSpPr>
          <p:cNvPr id="6" name="Content Placeholder 2">
            <a:extLst>
              <a:ext uri="{FF2B5EF4-FFF2-40B4-BE49-F238E27FC236}">
                <a16:creationId xmlns:a16="http://schemas.microsoft.com/office/drawing/2014/main" id="{4592B583-BAB5-9547-8CC6-D2F6B3E87714}"/>
              </a:ext>
            </a:extLst>
          </p:cNvPr>
          <p:cNvSpPr>
            <a:spLocks noGrp="1"/>
          </p:cNvSpPr>
          <p:nvPr>
            <p:ph idx="1"/>
          </p:nvPr>
        </p:nvSpPr>
        <p:spPr>
          <a:xfrm>
            <a:off x="878441" y="1544994"/>
            <a:ext cx="7381956" cy="3535007"/>
          </a:xfrm>
          <a:prstGeom prst="rect">
            <a:avLst/>
          </a:prstGeom>
        </p:spPr>
        <p:txBody>
          <a:bodyPr>
            <a:normAutofit/>
          </a:bodyPr>
          <a:lstStyle/>
          <a:p>
            <a:pPr marL="214313" lvl="0" indent="-207169">
              <a:lnSpc>
                <a:spcPct val="150000"/>
              </a:lnSpc>
              <a:buSzPct val="80000"/>
              <a:buFont typeface="Wingdings" pitchFamily="2" charset="2"/>
              <a:buChar char="§"/>
            </a:pPr>
            <a:r>
              <a:rPr lang="en-US" sz="2100">
                <a:solidFill>
                  <a:schemeClr val="accent5"/>
                </a:solidFill>
              </a:rPr>
              <a:t>Click to edit Master text styles</a:t>
            </a:r>
          </a:p>
          <a:p>
            <a:pPr marL="214313" lvl="1" indent="-207169">
              <a:lnSpc>
                <a:spcPct val="150000"/>
              </a:lnSpc>
              <a:buSzPct val="80000"/>
              <a:buFont typeface="Wingdings" pitchFamily="2" charset="2"/>
              <a:buChar char="§"/>
            </a:pPr>
            <a:r>
              <a:rPr lang="en-US" sz="2100">
                <a:solidFill>
                  <a:schemeClr val="accent5"/>
                </a:solidFill>
              </a:rPr>
              <a:t>Second level</a:t>
            </a:r>
          </a:p>
          <a:p>
            <a:pPr marL="214313" lvl="2" indent="-207169">
              <a:lnSpc>
                <a:spcPct val="150000"/>
              </a:lnSpc>
              <a:buSzPct val="80000"/>
              <a:buFont typeface="Wingdings" pitchFamily="2" charset="2"/>
              <a:buChar char="§"/>
            </a:pPr>
            <a:r>
              <a:rPr lang="en-US" sz="2100">
                <a:solidFill>
                  <a:schemeClr val="accent5"/>
                </a:solidFill>
              </a:rPr>
              <a:t>Third level</a:t>
            </a:r>
          </a:p>
          <a:p>
            <a:pPr marL="214313" lvl="3" indent="-207169">
              <a:lnSpc>
                <a:spcPct val="150000"/>
              </a:lnSpc>
              <a:buSzPct val="80000"/>
              <a:buFont typeface="Wingdings" pitchFamily="2" charset="2"/>
              <a:buChar char="§"/>
            </a:pPr>
            <a:r>
              <a:rPr lang="en-US" sz="2100">
                <a:solidFill>
                  <a:schemeClr val="accent5"/>
                </a:solidFill>
              </a:rPr>
              <a:t>Fourth level</a:t>
            </a:r>
          </a:p>
        </p:txBody>
      </p:sp>
    </p:spTree>
    <p:extLst>
      <p:ext uri="{BB962C8B-B14F-4D97-AF65-F5344CB8AC3E}">
        <p14:creationId xmlns:p14="http://schemas.microsoft.com/office/powerpoint/2010/main" val="406149110"/>
      </p:ext>
    </p:extLst>
  </p:cSld>
  <p:clrMapOvr>
    <a:masterClrMapping/>
  </p:clrMapOvr>
</p:sldLayout>
</file>

<file path=ppt/slideLayouts/slideLayout17.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userDrawn="1">
  <p:cSld name="9_Agend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51359" y="886745"/>
            <a:ext cx="5821925" cy="359189"/>
          </a:xfrm>
          <a:prstGeom prst="rect">
            <a:avLst/>
          </a:prstGeom>
        </p:spPr>
        <p:txBody>
          <a:bodyPr/>
          <a:lstStyle>
            <a:lvl1pPr marL="0">
              <a:defRPr sz="3000">
                <a:solidFill>
                  <a:schemeClr val="accent5"/>
                </a:solidFill>
              </a:defRPr>
            </a:lvl1pPr>
          </a:lstStyle>
          <a:p>
            <a:r>
              <a:rPr lang="en-US" dirty="0"/>
              <a:t>AGENDA</a:t>
            </a:r>
          </a:p>
        </p:txBody>
      </p:sp>
      <p:cxnSp>
        <p:nvCxnSpPr>
          <p:cNvPr id="13" name="Straight Connector 12">
            <a:extLst>
              <a:ext uri="{FF2B5EF4-FFF2-40B4-BE49-F238E27FC236}">
                <a16:creationId xmlns:a16="http://schemas.microsoft.com/office/drawing/2014/main" id="{D0B5F380-549F-6343-B299-843192F2CA1E}"/>
              </a:ext>
            </a:extLst>
          </p:cNvPr>
          <p:cNvCxnSpPr>
            <a:cxnSpLocks/>
          </p:cNvCxnSpPr>
          <p:nvPr userDrawn="1"/>
        </p:nvCxnSpPr>
        <p:spPr>
          <a:xfrm>
            <a:off x="878441" y="1337927"/>
            <a:ext cx="7381956"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5" name="Slide Number Placeholder 5">
            <a:extLst>
              <a:ext uri="{FF2B5EF4-FFF2-40B4-BE49-F238E27FC236}">
                <a16:creationId xmlns:a16="http://schemas.microsoft.com/office/drawing/2014/main" id="{A3B09D9E-718E-6F4D-9DE7-11B226E3E009}"/>
              </a:ext>
            </a:extLst>
          </p:cNvPr>
          <p:cNvSpPr>
            <a:spLocks noGrp="1"/>
          </p:cNvSpPr>
          <p:nvPr>
            <p:ph type="sldNum" sz="quarter" idx="4"/>
          </p:nvPr>
        </p:nvSpPr>
        <p:spPr>
          <a:xfrm>
            <a:off x="7276378" y="5368805"/>
            <a:ext cx="984019" cy="304271"/>
          </a:xfrm>
          <a:prstGeom prst="rect">
            <a:avLst/>
          </a:prstGeom>
        </p:spPr>
        <p:txBody>
          <a:bodyPr/>
          <a:lstStyle>
            <a:lvl1pPr algn="r">
              <a:defRPr sz="1050">
                <a:solidFill>
                  <a:schemeClr val="bg1"/>
                </a:solidFill>
              </a:defRPr>
            </a:lvl1pPr>
          </a:lstStyle>
          <a:p>
            <a:fld id="{F8DC2A9F-844C-43CB-AE85-5CEEEC0E3442}" type="slidenum">
              <a:rPr lang="en-US" smtClean="0"/>
              <a:pPr/>
              <a:t>‹#›</a:t>
            </a:fld>
            <a:endParaRPr lang="en-US" dirty="0"/>
          </a:p>
        </p:txBody>
      </p:sp>
      <p:sp>
        <p:nvSpPr>
          <p:cNvPr id="6" name="Content Placeholder 2">
            <a:extLst>
              <a:ext uri="{FF2B5EF4-FFF2-40B4-BE49-F238E27FC236}">
                <a16:creationId xmlns:a16="http://schemas.microsoft.com/office/drawing/2014/main" id="{4592B583-BAB5-9547-8CC6-D2F6B3E87714}"/>
              </a:ext>
            </a:extLst>
          </p:cNvPr>
          <p:cNvSpPr>
            <a:spLocks noGrp="1"/>
          </p:cNvSpPr>
          <p:nvPr>
            <p:ph idx="1"/>
          </p:nvPr>
        </p:nvSpPr>
        <p:spPr>
          <a:xfrm>
            <a:off x="878441" y="1544994"/>
            <a:ext cx="7381956" cy="3535007"/>
          </a:xfrm>
          <a:prstGeom prst="rect">
            <a:avLst/>
          </a:prstGeom>
        </p:spPr>
        <p:txBody>
          <a:bodyPr>
            <a:normAutofit/>
          </a:bodyPr>
          <a:lstStyle/>
          <a:p>
            <a:pPr marL="214313" lvl="0" indent="-207169">
              <a:lnSpc>
                <a:spcPct val="150000"/>
              </a:lnSpc>
              <a:buSzPct val="80000"/>
              <a:buFont typeface="Wingdings" pitchFamily="2" charset="2"/>
              <a:buChar char="§"/>
            </a:pPr>
            <a:r>
              <a:rPr lang="en-US" sz="2100">
                <a:solidFill>
                  <a:schemeClr val="accent5"/>
                </a:solidFill>
              </a:rPr>
              <a:t>Click to edit Master text styles</a:t>
            </a:r>
          </a:p>
          <a:p>
            <a:pPr marL="214313" lvl="1" indent="-207169">
              <a:lnSpc>
                <a:spcPct val="150000"/>
              </a:lnSpc>
              <a:buSzPct val="80000"/>
              <a:buFont typeface="Wingdings" pitchFamily="2" charset="2"/>
              <a:buChar char="§"/>
            </a:pPr>
            <a:r>
              <a:rPr lang="en-US" sz="2100">
                <a:solidFill>
                  <a:schemeClr val="accent5"/>
                </a:solidFill>
              </a:rPr>
              <a:t>Second level</a:t>
            </a:r>
          </a:p>
          <a:p>
            <a:pPr marL="214313" lvl="2" indent="-207169">
              <a:lnSpc>
                <a:spcPct val="150000"/>
              </a:lnSpc>
              <a:buSzPct val="80000"/>
              <a:buFont typeface="Wingdings" pitchFamily="2" charset="2"/>
              <a:buChar char="§"/>
            </a:pPr>
            <a:r>
              <a:rPr lang="en-US" sz="2100">
                <a:solidFill>
                  <a:schemeClr val="accent5"/>
                </a:solidFill>
              </a:rPr>
              <a:t>Third level</a:t>
            </a:r>
          </a:p>
          <a:p>
            <a:pPr marL="214313" lvl="3" indent="-207169">
              <a:lnSpc>
                <a:spcPct val="150000"/>
              </a:lnSpc>
              <a:buSzPct val="80000"/>
              <a:buFont typeface="Wingdings" pitchFamily="2" charset="2"/>
              <a:buChar char="§"/>
            </a:pPr>
            <a:r>
              <a:rPr lang="en-US" sz="2100">
                <a:solidFill>
                  <a:schemeClr val="accent5"/>
                </a:solidFill>
              </a:rPr>
              <a:t>Fourth level</a:t>
            </a:r>
          </a:p>
        </p:txBody>
      </p:sp>
    </p:spTree>
    <p:extLst>
      <p:ext uri="{BB962C8B-B14F-4D97-AF65-F5344CB8AC3E}">
        <p14:creationId xmlns:p14="http://schemas.microsoft.com/office/powerpoint/2010/main" val="1288300291"/>
      </p:ext>
    </p:extLst>
  </p:cSld>
  <p:clrMapOvr>
    <a:masterClrMapping/>
  </p:clrMapOvr>
</p:sldLayout>
</file>

<file path=ppt/slideLayouts/slideLayout18.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userDrawn="1">
  <p:cSld name="10_Agend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51359" y="886745"/>
            <a:ext cx="5821925" cy="359189"/>
          </a:xfrm>
          <a:prstGeom prst="rect">
            <a:avLst/>
          </a:prstGeom>
        </p:spPr>
        <p:txBody>
          <a:bodyPr/>
          <a:lstStyle>
            <a:lvl1pPr marL="0">
              <a:defRPr sz="3000">
                <a:solidFill>
                  <a:schemeClr val="accent5"/>
                </a:solidFill>
              </a:defRPr>
            </a:lvl1pPr>
          </a:lstStyle>
          <a:p>
            <a:r>
              <a:rPr lang="en-US" dirty="0"/>
              <a:t>AGENDA</a:t>
            </a:r>
          </a:p>
        </p:txBody>
      </p:sp>
      <p:cxnSp>
        <p:nvCxnSpPr>
          <p:cNvPr id="13" name="Straight Connector 12">
            <a:extLst>
              <a:ext uri="{FF2B5EF4-FFF2-40B4-BE49-F238E27FC236}">
                <a16:creationId xmlns:a16="http://schemas.microsoft.com/office/drawing/2014/main" id="{D0B5F380-549F-6343-B299-843192F2CA1E}"/>
              </a:ext>
            </a:extLst>
          </p:cNvPr>
          <p:cNvCxnSpPr>
            <a:cxnSpLocks/>
          </p:cNvCxnSpPr>
          <p:nvPr userDrawn="1"/>
        </p:nvCxnSpPr>
        <p:spPr>
          <a:xfrm>
            <a:off x="878441" y="1337927"/>
            <a:ext cx="7381956"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5" name="Slide Number Placeholder 5">
            <a:extLst>
              <a:ext uri="{FF2B5EF4-FFF2-40B4-BE49-F238E27FC236}">
                <a16:creationId xmlns:a16="http://schemas.microsoft.com/office/drawing/2014/main" id="{A3B09D9E-718E-6F4D-9DE7-11B226E3E009}"/>
              </a:ext>
            </a:extLst>
          </p:cNvPr>
          <p:cNvSpPr>
            <a:spLocks noGrp="1"/>
          </p:cNvSpPr>
          <p:nvPr>
            <p:ph type="sldNum" sz="quarter" idx="4"/>
          </p:nvPr>
        </p:nvSpPr>
        <p:spPr>
          <a:xfrm>
            <a:off x="7276378" y="5368805"/>
            <a:ext cx="984019" cy="304271"/>
          </a:xfrm>
          <a:prstGeom prst="rect">
            <a:avLst/>
          </a:prstGeom>
        </p:spPr>
        <p:txBody>
          <a:bodyPr/>
          <a:lstStyle>
            <a:lvl1pPr algn="r">
              <a:defRPr sz="1050">
                <a:solidFill>
                  <a:schemeClr val="bg1"/>
                </a:solidFill>
              </a:defRPr>
            </a:lvl1pPr>
          </a:lstStyle>
          <a:p>
            <a:fld id="{F8DC2A9F-844C-43CB-AE85-5CEEEC0E3442}" type="slidenum">
              <a:rPr lang="en-US" smtClean="0"/>
              <a:pPr/>
              <a:t>‹#›</a:t>
            </a:fld>
            <a:endParaRPr lang="en-US" dirty="0"/>
          </a:p>
        </p:txBody>
      </p:sp>
      <p:sp>
        <p:nvSpPr>
          <p:cNvPr id="6" name="Content Placeholder 2">
            <a:extLst>
              <a:ext uri="{FF2B5EF4-FFF2-40B4-BE49-F238E27FC236}">
                <a16:creationId xmlns:a16="http://schemas.microsoft.com/office/drawing/2014/main" id="{4592B583-BAB5-9547-8CC6-D2F6B3E87714}"/>
              </a:ext>
            </a:extLst>
          </p:cNvPr>
          <p:cNvSpPr>
            <a:spLocks noGrp="1"/>
          </p:cNvSpPr>
          <p:nvPr>
            <p:ph idx="1"/>
          </p:nvPr>
        </p:nvSpPr>
        <p:spPr>
          <a:xfrm>
            <a:off x="878441" y="1544994"/>
            <a:ext cx="7381956" cy="3535007"/>
          </a:xfrm>
          <a:prstGeom prst="rect">
            <a:avLst/>
          </a:prstGeom>
        </p:spPr>
        <p:txBody>
          <a:bodyPr>
            <a:normAutofit/>
          </a:bodyPr>
          <a:lstStyle/>
          <a:p>
            <a:pPr marL="214313" lvl="0" indent="-207169">
              <a:lnSpc>
                <a:spcPct val="150000"/>
              </a:lnSpc>
              <a:buSzPct val="80000"/>
              <a:buFont typeface="Wingdings" pitchFamily="2" charset="2"/>
              <a:buChar char="§"/>
            </a:pPr>
            <a:r>
              <a:rPr lang="en-US" sz="2100">
                <a:solidFill>
                  <a:schemeClr val="accent5"/>
                </a:solidFill>
              </a:rPr>
              <a:t>Click to edit Master text styles</a:t>
            </a:r>
          </a:p>
          <a:p>
            <a:pPr marL="214313" lvl="1" indent="-207169">
              <a:lnSpc>
                <a:spcPct val="150000"/>
              </a:lnSpc>
              <a:buSzPct val="80000"/>
              <a:buFont typeface="Wingdings" pitchFamily="2" charset="2"/>
              <a:buChar char="§"/>
            </a:pPr>
            <a:r>
              <a:rPr lang="en-US" sz="2100">
                <a:solidFill>
                  <a:schemeClr val="accent5"/>
                </a:solidFill>
              </a:rPr>
              <a:t>Second level</a:t>
            </a:r>
          </a:p>
          <a:p>
            <a:pPr marL="214313" lvl="2" indent="-207169">
              <a:lnSpc>
                <a:spcPct val="150000"/>
              </a:lnSpc>
              <a:buSzPct val="80000"/>
              <a:buFont typeface="Wingdings" pitchFamily="2" charset="2"/>
              <a:buChar char="§"/>
            </a:pPr>
            <a:r>
              <a:rPr lang="en-US" sz="2100">
                <a:solidFill>
                  <a:schemeClr val="accent5"/>
                </a:solidFill>
              </a:rPr>
              <a:t>Third level</a:t>
            </a:r>
          </a:p>
          <a:p>
            <a:pPr marL="214313" lvl="3" indent="-207169">
              <a:lnSpc>
                <a:spcPct val="150000"/>
              </a:lnSpc>
              <a:buSzPct val="80000"/>
              <a:buFont typeface="Wingdings" pitchFamily="2" charset="2"/>
              <a:buChar char="§"/>
            </a:pPr>
            <a:r>
              <a:rPr lang="en-US" sz="2100">
                <a:solidFill>
                  <a:schemeClr val="accent5"/>
                </a:solidFill>
              </a:rPr>
              <a:t>Fourth level</a:t>
            </a:r>
          </a:p>
        </p:txBody>
      </p:sp>
    </p:spTree>
    <p:extLst>
      <p:ext uri="{BB962C8B-B14F-4D97-AF65-F5344CB8AC3E}">
        <p14:creationId xmlns:p14="http://schemas.microsoft.com/office/powerpoint/2010/main" val="3895341341"/>
      </p:ext>
    </p:extLst>
  </p:cSld>
  <p:clrMapOvr>
    <a:masterClrMapping/>
  </p:clrMapOvr>
</p:sldLayout>
</file>

<file path=ppt/slideLayouts/slideLayout19.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userDrawn="1">
  <p:cSld name="11_Agend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51359" y="886745"/>
            <a:ext cx="5821925" cy="359189"/>
          </a:xfrm>
          <a:prstGeom prst="rect">
            <a:avLst/>
          </a:prstGeom>
        </p:spPr>
        <p:txBody>
          <a:bodyPr/>
          <a:lstStyle>
            <a:lvl1pPr marL="0">
              <a:defRPr sz="3000">
                <a:solidFill>
                  <a:schemeClr val="accent5"/>
                </a:solidFill>
              </a:defRPr>
            </a:lvl1pPr>
          </a:lstStyle>
          <a:p>
            <a:r>
              <a:rPr lang="en-US" dirty="0"/>
              <a:t>AGENDA</a:t>
            </a:r>
          </a:p>
        </p:txBody>
      </p:sp>
      <p:cxnSp>
        <p:nvCxnSpPr>
          <p:cNvPr id="13" name="Straight Connector 12">
            <a:extLst>
              <a:ext uri="{FF2B5EF4-FFF2-40B4-BE49-F238E27FC236}">
                <a16:creationId xmlns:a16="http://schemas.microsoft.com/office/drawing/2014/main" id="{D0B5F380-549F-6343-B299-843192F2CA1E}"/>
              </a:ext>
            </a:extLst>
          </p:cNvPr>
          <p:cNvCxnSpPr>
            <a:cxnSpLocks/>
          </p:cNvCxnSpPr>
          <p:nvPr userDrawn="1"/>
        </p:nvCxnSpPr>
        <p:spPr>
          <a:xfrm>
            <a:off x="878441" y="1337927"/>
            <a:ext cx="7381956"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5" name="Slide Number Placeholder 5">
            <a:extLst>
              <a:ext uri="{FF2B5EF4-FFF2-40B4-BE49-F238E27FC236}">
                <a16:creationId xmlns:a16="http://schemas.microsoft.com/office/drawing/2014/main" id="{A3B09D9E-718E-6F4D-9DE7-11B226E3E009}"/>
              </a:ext>
            </a:extLst>
          </p:cNvPr>
          <p:cNvSpPr>
            <a:spLocks noGrp="1"/>
          </p:cNvSpPr>
          <p:nvPr>
            <p:ph type="sldNum" sz="quarter" idx="4"/>
          </p:nvPr>
        </p:nvSpPr>
        <p:spPr>
          <a:xfrm>
            <a:off x="7276378" y="5368805"/>
            <a:ext cx="984019" cy="304271"/>
          </a:xfrm>
          <a:prstGeom prst="rect">
            <a:avLst/>
          </a:prstGeom>
        </p:spPr>
        <p:txBody>
          <a:bodyPr/>
          <a:lstStyle>
            <a:lvl1pPr algn="r">
              <a:defRPr sz="1050">
                <a:solidFill>
                  <a:schemeClr val="bg1"/>
                </a:solidFill>
              </a:defRPr>
            </a:lvl1pPr>
          </a:lstStyle>
          <a:p>
            <a:fld id="{F8DC2A9F-844C-43CB-AE85-5CEEEC0E3442}" type="slidenum">
              <a:rPr lang="en-US" smtClean="0"/>
              <a:pPr/>
              <a:t>‹#›</a:t>
            </a:fld>
            <a:endParaRPr lang="en-US" dirty="0"/>
          </a:p>
        </p:txBody>
      </p:sp>
      <p:sp>
        <p:nvSpPr>
          <p:cNvPr id="6" name="Content Placeholder 2">
            <a:extLst>
              <a:ext uri="{FF2B5EF4-FFF2-40B4-BE49-F238E27FC236}">
                <a16:creationId xmlns:a16="http://schemas.microsoft.com/office/drawing/2014/main" id="{4592B583-BAB5-9547-8CC6-D2F6B3E87714}"/>
              </a:ext>
            </a:extLst>
          </p:cNvPr>
          <p:cNvSpPr>
            <a:spLocks noGrp="1"/>
          </p:cNvSpPr>
          <p:nvPr>
            <p:ph idx="1"/>
          </p:nvPr>
        </p:nvSpPr>
        <p:spPr>
          <a:xfrm>
            <a:off x="878441" y="1544994"/>
            <a:ext cx="7381956" cy="3535007"/>
          </a:xfrm>
          <a:prstGeom prst="rect">
            <a:avLst/>
          </a:prstGeom>
        </p:spPr>
        <p:txBody>
          <a:bodyPr>
            <a:normAutofit/>
          </a:bodyPr>
          <a:lstStyle/>
          <a:p>
            <a:pPr marL="214313" lvl="0" indent="-207169">
              <a:lnSpc>
                <a:spcPct val="150000"/>
              </a:lnSpc>
              <a:buSzPct val="80000"/>
              <a:buFont typeface="Wingdings" pitchFamily="2" charset="2"/>
              <a:buChar char="§"/>
            </a:pPr>
            <a:r>
              <a:rPr lang="en-US" sz="2100">
                <a:solidFill>
                  <a:schemeClr val="accent5"/>
                </a:solidFill>
              </a:rPr>
              <a:t>Click to edit Master text styles</a:t>
            </a:r>
          </a:p>
          <a:p>
            <a:pPr marL="214313" lvl="1" indent="-207169">
              <a:lnSpc>
                <a:spcPct val="150000"/>
              </a:lnSpc>
              <a:buSzPct val="80000"/>
              <a:buFont typeface="Wingdings" pitchFamily="2" charset="2"/>
              <a:buChar char="§"/>
            </a:pPr>
            <a:r>
              <a:rPr lang="en-US" sz="2100">
                <a:solidFill>
                  <a:schemeClr val="accent5"/>
                </a:solidFill>
              </a:rPr>
              <a:t>Second level</a:t>
            </a:r>
          </a:p>
          <a:p>
            <a:pPr marL="214313" lvl="2" indent="-207169">
              <a:lnSpc>
                <a:spcPct val="150000"/>
              </a:lnSpc>
              <a:buSzPct val="80000"/>
              <a:buFont typeface="Wingdings" pitchFamily="2" charset="2"/>
              <a:buChar char="§"/>
            </a:pPr>
            <a:r>
              <a:rPr lang="en-US" sz="2100">
                <a:solidFill>
                  <a:schemeClr val="accent5"/>
                </a:solidFill>
              </a:rPr>
              <a:t>Third level</a:t>
            </a:r>
          </a:p>
          <a:p>
            <a:pPr marL="214313" lvl="3" indent="-207169">
              <a:lnSpc>
                <a:spcPct val="150000"/>
              </a:lnSpc>
              <a:buSzPct val="80000"/>
              <a:buFont typeface="Wingdings" pitchFamily="2" charset="2"/>
              <a:buChar char="§"/>
            </a:pPr>
            <a:r>
              <a:rPr lang="en-US" sz="2100">
                <a:solidFill>
                  <a:schemeClr val="accent5"/>
                </a:solidFill>
              </a:rPr>
              <a:t>Fourth level</a:t>
            </a:r>
          </a:p>
        </p:txBody>
      </p:sp>
    </p:spTree>
    <p:extLst>
      <p:ext uri="{BB962C8B-B14F-4D97-AF65-F5344CB8AC3E}">
        <p14:creationId xmlns:p14="http://schemas.microsoft.com/office/powerpoint/2010/main" val="25525273"/>
      </p:ext>
    </p:extLst>
  </p:cSld>
  <p:clrMapOvr>
    <a:masterClrMapping/>
  </p:clrMapOvr>
</p:sldLayout>
</file>

<file path=ppt/slideLayouts/slideLayout2.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40080" y="864972"/>
            <a:ext cx="7863840" cy="548640"/>
          </a:xfrm>
          <a:prstGeom prst="rect">
            <a:avLst/>
          </a:prstGeom>
        </p:spPr>
        <p:txBody>
          <a:bodyPr lIns="91440"/>
          <a:lstStyle>
            <a:lvl1pPr marL="0">
              <a:defRPr sz="3200">
                <a:solidFill>
                  <a:schemeClr val="accent1"/>
                </a:solidFill>
              </a:defRPr>
            </a:lvl1pPr>
          </a:lstStyle>
          <a:p>
            <a:r>
              <a:rPr lang="en-US" dirty="0"/>
              <a:t>Agenda</a:t>
            </a:r>
          </a:p>
        </p:txBody>
      </p:sp>
      <p:cxnSp>
        <p:nvCxnSpPr>
          <p:cNvPr id="13" name="Straight Connector 12">
            <a:extLst>
              <a:ext uri="{FF2B5EF4-FFF2-40B4-BE49-F238E27FC236}">
                <a16:creationId xmlns:a16="http://schemas.microsoft.com/office/drawing/2014/main" id="{D0B5F380-549F-6343-B299-843192F2CA1E}"/>
              </a:ext>
            </a:extLst>
          </p:cNvPr>
          <p:cNvCxnSpPr>
            <a:cxnSpLocks/>
          </p:cNvCxnSpPr>
          <p:nvPr userDrawn="1"/>
        </p:nvCxnSpPr>
        <p:spPr>
          <a:xfrm>
            <a:off x="685800" y="1459332"/>
            <a:ext cx="777240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4" name="Slide Number Placeholder 5">
            <a:extLst>
              <a:ext uri="{FF2B5EF4-FFF2-40B4-BE49-F238E27FC236}">
                <a16:creationId xmlns:a16="http://schemas.microsoft.com/office/drawing/2014/main" id="{CFDACE55-60BA-4FC1-923B-1A1F065ED52F}"/>
              </a:ext>
            </a:extLst>
          </p:cNvPr>
          <p:cNvSpPr>
            <a:spLocks noGrp="1"/>
          </p:cNvSpPr>
          <p:nvPr>
            <p:ph type="sldNum" sz="quarter" idx="4"/>
          </p:nvPr>
        </p:nvSpPr>
        <p:spPr>
          <a:xfrm>
            <a:off x="8310282" y="5351929"/>
            <a:ext cx="613506" cy="363071"/>
          </a:xfrm>
          <a:prstGeom prst="rect">
            <a:avLst/>
          </a:prstGeom>
        </p:spPr>
        <p:txBody>
          <a:bodyPr anchor="ctr"/>
          <a:lstStyle>
            <a:lvl1pPr algn="r">
              <a:defRPr sz="1000">
                <a:solidFill>
                  <a:schemeClr val="bg1"/>
                </a:solidFill>
              </a:defRPr>
            </a:lvl1pPr>
          </a:lstStyle>
          <a:p>
            <a:fld id="{F8DC2A9F-844C-43CB-AE85-5CEEEC0E3442}" type="slidenum">
              <a:rPr lang="en-US" smtClean="0"/>
              <a:pPr/>
              <a:t>‹#›</a:t>
            </a:fld>
            <a:endParaRPr lang="en-US" dirty="0"/>
          </a:p>
        </p:txBody>
      </p:sp>
      <p:sp>
        <p:nvSpPr>
          <p:cNvPr id="8" name="Text Placeholder 7">
            <a:extLst>
              <a:ext uri="{FF2B5EF4-FFF2-40B4-BE49-F238E27FC236}">
                <a16:creationId xmlns:a16="http://schemas.microsoft.com/office/drawing/2014/main" id="{8B6CA8EA-A41A-60F2-4C00-0E79A9743312}"/>
              </a:ext>
            </a:extLst>
          </p:cNvPr>
          <p:cNvSpPr>
            <a:spLocks noGrp="1"/>
          </p:cNvSpPr>
          <p:nvPr>
            <p:ph type="body" sz="quarter" idx="12" hasCustomPrompt="1"/>
          </p:nvPr>
        </p:nvSpPr>
        <p:spPr>
          <a:xfrm>
            <a:off x="638055" y="1687932"/>
            <a:ext cx="7863840" cy="3338273"/>
          </a:xfrm>
          <a:prstGeom prst="rect">
            <a:avLst/>
          </a:prstGeom>
        </p:spPr>
        <p:txBody>
          <a:bodyPr tIns="0" bIns="0"/>
          <a:lstStyle>
            <a:lvl1pPr marL="290513" indent="-257175">
              <a:lnSpc>
                <a:spcPct val="100000"/>
              </a:lnSpc>
              <a:buSzPct val="80000"/>
              <a:buFont typeface="Wingdings" pitchFamily="2" charset="2"/>
              <a:buChar char="§"/>
              <a:tabLst/>
              <a:defRPr sz="2400">
                <a:solidFill>
                  <a:schemeClr val="accent2"/>
                </a:solidFill>
              </a:defRPr>
            </a:lvl1pPr>
            <a:lvl2pPr marL="187325" indent="-187325">
              <a:buSzPct val="80000"/>
              <a:buFont typeface="Wingdings" pitchFamily="2" charset="2"/>
              <a:buChar char="§"/>
              <a:tabLst/>
              <a:defRPr sz="2400">
                <a:solidFill>
                  <a:schemeClr val="tx1"/>
                </a:solidFill>
              </a:defRPr>
            </a:lvl2pPr>
            <a:lvl3pPr marL="187325" indent="-187325">
              <a:buSzPct val="80000"/>
              <a:buFont typeface="Wingdings" pitchFamily="2" charset="2"/>
              <a:buChar char="§"/>
              <a:tabLst/>
              <a:defRPr sz="2400">
                <a:solidFill>
                  <a:schemeClr val="tx1"/>
                </a:solidFill>
              </a:defRPr>
            </a:lvl3pPr>
            <a:lvl4pPr marL="187325" indent="-187325">
              <a:buSzPct val="80000"/>
              <a:buFont typeface="Wingdings" pitchFamily="2" charset="2"/>
              <a:buChar char="§"/>
              <a:tabLst/>
              <a:defRPr sz="2400">
                <a:solidFill>
                  <a:schemeClr val="tx1"/>
                </a:solidFill>
              </a:defRPr>
            </a:lvl4pPr>
            <a:lvl5pPr marL="187325" indent="-187325">
              <a:buSzPct val="80000"/>
              <a:buFont typeface="Wingdings" pitchFamily="2" charset="2"/>
              <a:buChar char="§"/>
              <a:tabLst/>
              <a:defRPr sz="2400">
                <a:solidFill>
                  <a:schemeClr val="tx1"/>
                </a:solidFill>
              </a:defRPr>
            </a:lvl5pPr>
          </a:lstStyle>
          <a:p>
            <a:pPr lvl="0"/>
            <a:r>
              <a:rPr lang="en-US" dirty="0"/>
              <a:t>Agenda Item 1</a:t>
            </a:r>
          </a:p>
          <a:p>
            <a:pPr lvl="0"/>
            <a:r>
              <a:rPr lang="en-US" dirty="0"/>
              <a:t>Agenda Item 2</a:t>
            </a:r>
          </a:p>
          <a:p>
            <a:pPr lvl="0"/>
            <a:r>
              <a:rPr lang="en-US" dirty="0"/>
              <a:t>Agenda Item 3</a:t>
            </a:r>
          </a:p>
          <a:p>
            <a:pPr lvl="0"/>
            <a:r>
              <a:rPr lang="en-US" dirty="0"/>
              <a:t>Agenda Item 4</a:t>
            </a:r>
          </a:p>
        </p:txBody>
      </p:sp>
    </p:spTree>
    <p:extLst>
      <p:ext uri="{BB962C8B-B14F-4D97-AF65-F5344CB8AC3E}">
        <p14:creationId xmlns:p14="http://schemas.microsoft.com/office/powerpoint/2010/main" val="1130033079"/>
      </p:ext>
    </p:extLst>
  </p:cSld>
  <p:clrMapOvr>
    <a:masterClrMapping/>
  </p:clrMapOvr>
</p:sldLayout>
</file>

<file path=ppt/slideLayouts/slideLayout20.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userDrawn="1">
  <p:cSld name="12_Agend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51359" y="886745"/>
            <a:ext cx="5821925" cy="359189"/>
          </a:xfrm>
          <a:prstGeom prst="rect">
            <a:avLst/>
          </a:prstGeom>
        </p:spPr>
        <p:txBody>
          <a:bodyPr/>
          <a:lstStyle>
            <a:lvl1pPr marL="0">
              <a:defRPr sz="3000">
                <a:solidFill>
                  <a:schemeClr val="accent5"/>
                </a:solidFill>
              </a:defRPr>
            </a:lvl1pPr>
          </a:lstStyle>
          <a:p>
            <a:r>
              <a:rPr lang="en-US" dirty="0"/>
              <a:t>AGENDA</a:t>
            </a:r>
          </a:p>
        </p:txBody>
      </p:sp>
      <p:cxnSp>
        <p:nvCxnSpPr>
          <p:cNvPr id="13" name="Straight Connector 12">
            <a:extLst>
              <a:ext uri="{FF2B5EF4-FFF2-40B4-BE49-F238E27FC236}">
                <a16:creationId xmlns:a16="http://schemas.microsoft.com/office/drawing/2014/main" id="{D0B5F380-549F-6343-B299-843192F2CA1E}"/>
              </a:ext>
            </a:extLst>
          </p:cNvPr>
          <p:cNvCxnSpPr>
            <a:cxnSpLocks/>
          </p:cNvCxnSpPr>
          <p:nvPr userDrawn="1"/>
        </p:nvCxnSpPr>
        <p:spPr>
          <a:xfrm>
            <a:off x="878441" y="1337927"/>
            <a:ext cx="7381956"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5" name="Slide Number Placeholder 5">
            <a:extLst>
              <a:ext uri="{FF2B5EF4-FFF2-40B4-BE49-F238E27FC236}">
                <a16:creationId xmlns:a16="http://schemas.microsoft.com/office/drawing/2014/main" id="{A3B09D9E-718E-6F4D-9DE7-11B226E3E009}"/>
              </a:ext>
            </a:extLst>
          </p:cNvPr>
          <p:cNvSpPr>
            <a:spLocks noGrp="1"/>
          </p:cNvSpPr>
          <p:nvPr>
            <p:ph type="sldNum" sz="quarter" idx="4"/>
          </p:nvPr>
        </p:nvSpPr>
        <p:spPr>
          <a:xfrm>
            <a:off x="7276378" y="5368805"/>
            <a:ext cx="984019" cy="304271"/>
          </a:xfrm>
          <a:prstGeom prst="rect">
            <a:avLst/>
          </a:prstGeom>
        </p:spPr>
        <p:txBody>
          <a:bodyPr/>
          <a:lstStyle>
            <a:lvl1pPr algn="r">
              <a:defRPr sz="1050">
                <a:solidFill>
                  <a:schemeClr val="bg1"/>
                </a:solidFill>
              </a:defRPr>
            </a:lvl1pPr>
          </a:lstStyle>
          <a:p>
            <a:fld id="{F8DC2A9F-844C-43CB-AE85-5CEEEC0E3442}" type="slidenum">
              <a:rPr lang="en-US" smtClean="0"/>
              <a:pPr/>
              <a:t>‹#›</a:t>
            </a:fld>
            <a:endParaRPr lang="en-US" dirty="0"/>
          </a:p>
        </p:txBody>
      </p:sp>
      <p:sp>
        <p:nvSpPr>
          <p:cNvPr id="6" name="Content Placeholder 2">
            <a:extLst>
              <a:ext uri="{FF2B5EF4-FFF2-40B4-BE49-F238E27FC236}">
                <a16:creationId xmlns:a16="http://schemas.microsoft.com/office/drawing/2014/main" id="{4592B583-BAB5-9547-8CC6-D2F6B3E87714}"/>
              </a:ext>
            </a:extLst>
          </p:cNvPr>
          <p:cNvSpPr>
            <a:spLocks noGrp="1"/>
          </p:cNvSpPr>
          <p:nvPr>
            <p:ph idx="1"/>
          </p:nvPr>
        </p:nvSpPr>
        <p:spPr>
          <a:xfrm>
            <a:off x="878441" y="1544994"/>
            <a:ext cx="7381956" cy="3535007"/>
          </a:xfrm>
          <a:prstGeom prst="rect">
            <a:avLst/>
          </a:prstGeom>
        </p:spPr>
        <p:txBody>
          <a:bodyPr>
            <a:normAutofit/>
          </a:bodyPr>
          <a:lstStyle/>
          <a:p>
            <a:pPr marL="214313" lvl="0" indent="-207169">
              <a:lnSpc>
                <a:spcPct val="150000"/>
              </a:lnSpc>
              <a:buSzPct val="80000"/>
              <a:buFont typeface="Wingdings" pitchFamily="2" charset="2"/>
              <a:buChar char="§"/>
            </a:pPr>
            <a:r>
              <a:rPr lang="en-US" sz="2100">
                <a:solidFill>
                  <a:schemeClr val="accent5"/>
                </a:solidFill>
              </a:rPr>
              <a:t>Click to edit Master text styles</a:t>
            </a:r>
          </a:p>
          <a:p>
            <a:pPr marL="214313" lvl="1" indent="-207169">
              <a:lnSpc>
                <a:spcPct val="150000"/>
              </a:lnSpc>
              <a:buSzPct val="80000"/>
              <a:buFont typeface="Wingdings" pitchFamily="2" charset="2"/>
              <a:buChar char="§"/>
            </a:pPr>
            <a:r>
              <a:rPr lang="en-US" sz="2100">
                <a:solidFill>
                  <a:schemeClr val="accent5"/>
                </a:solidFill>
              </a:rPr>
              <a:t>Second level</a:t>
            </a:r>
          </a:p>
          <a:p>
            <a:pPr marL="214313" lvl="2" indent="-207169">
              <a:lnSpc>
                <a:spcPct val="150000"/>
              </a:lnSpc>
              <a:buSzPct val="80000"/>
              <a:buFont typeface="Wingdings" pitchFamily="2" charset="2"/>
              <a:buChar char="§"/>
            </a:pPr>
            <a:r>
              <a:rPr lang="en-US" sz="2100">
                <a:solidFill>
                  <a:schemeClr val="accent5"/>
                </a:solidFill>
              </a:rPr>
              <a:t>Third level</a:t>
            </a:r>
          </a:p>
          <a:p>
            <a:pPr marL="214313" lvl="3" indent="-207169">
              <a:lnSpc>
                <a:spcPct val="150000"/>
              </a:lnSpc>
              <a:buSzPct val="80000"/>
              <a:buFont typeface="Wingdings" pitchFamily="2" charset="2"/>
              <a:buChar char="§"/>
            </a:pPr>
            <a:r>
              <a:rPr lang="en-US" sz="2100">
                <a:solidFill>
                  <a:schemeClr val="accent5"/>
                </a:solidFill>
              </a:rPr>
              <a:t>Fourth level</a:t>
            </a:r>
          </a:p>
        </p:txBody>
      </p:sp>
    </p:spTree>
    <p:extLst>
      <p:ext uri="{BB962C8B-B14F-4D97-AF65-F5344CB8AC3E}">
        <p14:creationId xmlns:p14="http://schemas.microsoft.com/office/powerpoint/2010/main" val="132659971"/>
      </p:ext>
    </p:extLst>
  </p:cSld>
  <p:clrMapOvr>
    <a:masterClrMapping/>
  </p:clrMapOvr>
</p:sldLayout>
</file>

<file path=ppt/slideLayouts/slideLayout21.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userDrawn="1">
  <p:cSld name="13_Agend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51359" y="886745"/>
            <a:ext cx="5821925" cy="359189"/>
          </a:xfrm>
          <a:prstGeom prst="rect">
            <a:avLst/>
          </a:prstGeom>
        </p:spPr>
        <p:txBody>
          <a:bodyPr/>
          <a:lstStyle>
            <a:lvl1pPr marL="0">
              <a:defRPr sz="3000">
                <a:solidFill>
                  <a:schemeClr val="accent5"/>
                </a:solidFill>
              </a:defRPr>
            </a:lvl1pPr>
          </a:lstStyle>
          <a:p>
            <a:r>
              <a:rPr lang="en-US" dirty="0"/>
              <a:t>AGENDA</a:t>
            </a:r>
          </a:p>
        </p:txBody>
      </p:sp>
      <p:cxnSp>
        <p:nvCxnSpPr>
          <p:cNvPr id="13" name="Straight Connector 12">
            <a:extLst>
              <a:ext uri="{FF2B5EF4-FFF2-40B4-BE49-F238E27FC236}">
                <a16:creationId xmlns:a16="http://schemas.microsoft.com/office/drawing/2014/main" id="{D0B5F380-549F-6343-B299-843192F2CA1E}"/>
              </a:ext>
            </a:extLst>
          </p:cNvPr>
          <p:cNvCxnSpPr>
            <a:cxnSpLocks/>
          </p:cNvCxnSpPr>
          <p:nvPr userDrawn="1"/>
        </p:nvCxnSpPr>
        <p:spPr>
          <a:xfrm>
            <a:off x="878441" y="1337927"/>
            <a:ext cx="7381956"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5" name="Slide Number Placeholder 5">
            <a:extLst>
              <a:ext uri="{FF2B5EF4-FFF2-40B4-BE49-F238E27FC236}">
                <a16:creationId xmlns:a16="http://schemas.microsoft.com/office/drawing/2014/main" id="{A3B09D9E-718E-6F4D-9DE7-11B226E3E009}"/>
              </a:ext>
            </a:extLst>
          </p:cNvPr>
          <p:cNvSpPr>
            <a:spLocks noGrp="1"/>
          </p:cNvSpPr>
          <p:nvPr>
            <p:ph type="sldNum" sz="quarter" idx="4"/>
          </p:nvPr>
        </p:nvSpPr>
        <p:spPr>
          <a:xfrm>
            <a:off x="7276378" y="5368805"/>
            <a:ext cx="984019" cy="304271"/>
          </a:xfrm>
          <a:prstGeom prst="rect">
            <a:avLst/>
          </a:prstGeom>
        </p:spPr>
        <p:txBody>
          <a:bodyPr/>
          <a:lstStyle>
            <a:lvl1pPr algn="r">
              <a:defRPr sz="1050">
                <a:solidFill>
                  <a:schemeClr val="bg1"/>
                </a:solidFill>
              </a:defRPr>
            </a:lvl1pPr>
          </a:lstStyle>
          <a:p>
            <a:fld id="{F8DC2A9F-844C-43CB-AE85-5CEEEC0E3442}" type="slidenum">
              <a:rPr lang="en-US" smtClean="0"/>
              <a:pPr/>
              <a:t>‹#›</a:t>
            </a:fld>
            <a:endParaRPr lang="en-US" dirty="0"/>
          </a:p>
        </p:txBody>
      </p:sp>
      <p:sp>
        <p:nvSpPr>
          <p:cNvPr id="6" name="Content Placeholder 2">
            <a:extLst>
              <a:ext uri="{FF2B5EF4-FFF2-40B4-BE49-F238E27FC236}">
                <a16:creationId xmlns:a16="http://schemas.microsoft.com/office/drawing/2014/main" id="{4592B583-BAB5-9547-8CC6-D2F6B3E87714}"/>
              </a:ext>
            </a:extLst>
          </p:cNvPr>
          <p:cNvSpPr>
            <a:spLocks noGrp="1"/>
          </p:cNvSpPr>
          <p:nvPr>
            <p:ph idx="1"/>
          </p:nvPr>
        </p:nvSpPr>
        <p:spPr>
          <a:xfrm>
            <a:off x="878441" y="1544994"/>
            <a:ext cx="7381956" cy="3535007"/>
          </a:xfrm>
          <a:prstGeom prst="rect">
            <a:avLst/>
          </a:prstGeom>
        </p:spPr>
        <p:txBody>
          <a:bodyPr>
            <a:normAutofit/>
          </a:bodyPr>
          <a:lstStyle/>
          <a:p>
            <a:pPr marL="214313" lvl="0" indent="-207169">
              <a:lnSpc>
                <a:spcPct val="150000"/>
              </a:lnSpc>
              <a:buSzPct val="80000"/>
              <a:buFont typeface="Wingdings" pitchFamily="2" charset="2"/>
              <a:buChar char="§"/>
            </a:pPr>
            <a:r>
              <a:rPr lang="en-US" sz="2100">
                <a:solidFill>
                  <a:schemeClr val="accent5"/>
                </a:solidFill>
              </a:rPr>
              <a:t>Click to edit Master text styles</a:t>
            </a:r>
          </a:p>
          <a:p>
            <a:pPr marL="214313" lvl="1" indent="-207169">
              <a:lnSpc>
                <a:spcPct val="150000"/>
              </a:lnSpc>
              <a:buSzPct val="80000"/>
              <a:buFont typeface="Wingdings" pitchFamily="2" charset="2"/>
              <a:buChar char="§"/>
            </a:pPr>
            <a:r>
              <a:rPr lang="en-US" sz="2100">
                <a:solidFill>
                  <a:schemeClr val="accent5"/>
                </a:solidFill>
              </a:rPr>
              <a:t>Second level</a:t>
            </a:r>
          </a:p>
          <a:p>
            <a:pPr marL="214313" lvl="2" indent="-207169">
              <a:lnSpc>
                <a:spcPct val="150000"/>
              </a:lnSpc>
              <a:buSzPct val="80000"/>
              <a:buFont typeface="Wingdings" pitchFamily="2" charset="2"/>
              <a:buChar char="§"/>
            </a:pPr>
            <a:r>
              <a:rPr lang="en-US" sz="2100">
                <a:solidFill>
                  <a:schemeClr val="accent5"/>
                </a:solidFill>
              </a:rPr>
              <a:t>Third level</a:t>
            </a:r>
          </a:p>
          <a:p>
            <a:pPr marL="214313" lvl="3" indent="-207169">
              <a:lnSpc>
                <a:spcPct val="150000"/>
              </a:lnSpc>
              <a:buSzPct val="80000"/>
              <a:buFont typeface="Wingdings" pitchFamily="2" charset="2"/>
              <a:buChar char="§"/>
            </a:pPr>
            <a:r>
              <a:rPr lang="en-US" sz="2100">
                <a:solidFill>
                  <a:schemeClr val="accent5"/>
                </a:solidFill>
              </a:rPr>
              <a:t>Fourth level</a:t>
            </a:r>
          </a:p>
        </p:txBody>
      </p:sp>
    </p:spTree>
    <p:extLst>
      <p:ext uri="{BB962C8B-B14F-4D97-AF65-F5344CB8AC3E}">
        <p14:creationId xmlns:p14="http://schemas.microsoft.com/office/powerpoint/2010/main" val="32345945"/>
      </p:ext>
    </p:extLst>
  </p:cSld>
  <p:clrMapOvr>
    <a:masterClrMapping/>
  </p:clrMapOvr>
</p:sldLayout>
</file>

<file path=ppt/slideLayouts/slideLayout22.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userDrawn="1">
  <p:cSld name="14_Agend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51359" y="886745"/>
            <a:ext cx="5821925" cy="359189"/>
          </a:xfrm>
          <a:prstGeom prst="rect">
            <a:avLst/>
          </a:prstGeom>
        </p:spPr>
        <p:txBody>
          <a:bodyPr/>
          <a:lstStyle>
            <a:lvl1pPr marL="0">
              <a:defRPr sz="3000">
                <a:solidFill>
                  <a:schemeClr val="accent5"/>
                </a:solidFill>
              </a:defRPr>
            </a:lvl1pPr>
          </a:lstStyle>
          <a:p>
            <a:r>
              <a:rPr lang="en-US" dirty="0"/>
              <a:t>AGENDA</a:t>
            </a:r>
          </a:p>
        </p:txBody>
      </p:sp>
      <p:cxnSp>
        <p:nvCxnSpPr>
          <p:cNvPr id="13" name="Straight Connector 12">
            <a:extLst>
              <a:ext uri="{FF2B5EF4-FFF2-40B4-BE49-F238E27FC236}">
                <a16:creationId xmlns:a16="http://schemas.microsoft.com/office/drawing/2014/main" id="{D0B5F380-549F-6343-B299-843192F2CA1E}"/>
              </a:ext>
            </a:extLst>
          </p:cNvPr>
          <p:cNvCxnSpPr>
            <a:cxnSpLocks/>
          </p:cNvCxnSpPr>
          <p:nvPr userDrawn="1"/>
        </p:nvCxnSpPr>
        <p:spPr>
          <a:xfrm>
            <a:off x="878441" y="1337927"/>
            <a:ext cx="7381956"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5" name="Slide Number Placeholder 5">
            <a:extLst>
              <a:ext uri="{FF2B5EF4-FFF2-40B4-BE49-F238E27FC236}">
                <a16:creationId xmlns:a16="http://schemas.microsoft.com/office/drawing/2014/main" id="{A3B09D9E-718E-6F4D-9DE7-11B226E3E009}"/>
              </a:ext>
            </a:extLst>
          </p:cNvPr>
          <p:cNvSpPr>
            <a:spLocks noGrp="1"/>
          </p:cNvSpPr>
          <p:nvPr>
            <p:ph type="sldNum" sz="quarter" idx="4"/>
          </p:nvPr>
        </p:nvSpPr>
        <p:spPr>
          <a:xfrm>
            <a:off x="7276378" y="5368805"/>
            <a:ext cx="984019" cy="304271"/>
          </a:xfrm>
          <a:prstGeom prst="rect">
            <a:avLst/>
          </a:prstGeom>
        </p:spPr>
        <p:txBody>
          <a:bodyPr/>
          <a:lstStyle>
            <a:lvl1pPr algn="r">
              <a:defRPr sz="1050">
                <a:solidFill>
                  <a:schemeClr val="bg1"/>
                </a:solidFill>
              </a:defRPr>
            </a:lvl1pPr>
          </a:lstStyle>
          <a:p>
            <a:fld id="{F8DC2A9F-844C-43CB-AE85-5CEEEC0E3442}" type="slidenum">
              <a:rPr lang="en-US" smtClean="0"/>
              <a:pPr/>
              <a:t>‹#›</a:t>
            </a:fld>
            <a:endParaRPr lang="en-US" dirty="0"/>
          </a:p>
        </p:txBody>
      </p:sp>
      <p:sp>
        <p:nvSpPr>
          <p:cNvPr id="6" name="Content Placeholder 2">
            <a:extLst>
              <a:ext uri="{FF2B5EF4-FFF2-40B4-BE49-F238E27FC236}">
                <a16:creationId xmlns:a16="http://schemas.microsoft.com/office/drawing/2014/main" id="{4592B583-BAB5-9547-8CC6-D2F6B3E87714}"/>
              </a:ext>
            </a:extLst>
          </p:cNvPr>
          <p:cNvSpPr>
            <a:spLocks noGrp="1"/>
          </p:cNvSpPr>
          <p:nvPr>
            <p:ph idx="1"/>
          </p:nvPr>
        </p:nvSpPr>
        <p:spPr>
          <a:xfrm>
            <a:off x="878441" y="1544994"/>
            <a:ext cx="7381956" cy="3535007"/>
          </a:xfrm>
          <a:prstGeom prst="rect">
            <a:avLst/>
          </a:prstGeom>
        </p:spPr>
        <p:txBody>
          <a:bodyPr>
            <a:normAutofit/>
          </a:bodyPr>
          <a:lstStyle/>
          <a:p>
            <a:pPr marL="214313" lvl="0" indent="-207169">
              <a:lnSpc>
                <a:spcPct val="150000"/>
              </a:lnSpc>
              <a:buSzPct val="80000"/>
              <a:buFont typeface="Wingdings" pitchFamily="2" charset="2"/>
              <a:buChar char="§"/>
            </a:pPr>
            <a:r>
              <a:rPr lang="en-US" sz="2100">
                <a:solidFill>
                  <a:schemeClr val="accent5"/>
                </a:solidFill>
              </a:rPr>
              <a:t>Click to edit Master text styles</a:t>
            </a:r>
          </a:p>
          <a:p>
            <a:pPr marL="214313" lvl="1" indent="-207169">
              <a:lnSpc>
                <a:spcPct val="150000"/>
              </a:lnSpc>
              <a:buSzPct val="80000"/>
              <a:buFont typeface="Wingdings" pitchFamily="2" charset="2"/>
              <a:buChar char="§"/>
            </a:pPr>
            <a:r>
              <a:rPr lang="en-US" sz="2100">
                <a:solidFill>
                  <a:schemeClr val="accent5"/>
                </a:solidFill>
              </a:rPr>
              <a:t>Second level</a:t>
            </a:r>
          </a:p>
          <a:p>
            <a:pPr marL="214313" lvl="2" indent="-207169">
              <a:lnSpc>
                <a:spcPct val="150000"/>
              </a:lnSpc>
              <a:buSzPct val="80000"/>
              <a:buFont typeface="Wingdings" pitchFamily="2" charset="2"/>
              <a:buChar char="§"/>
            </a:pPr>
            <a:r>
              <a:rPr lang="en-US" sz="2100">
                <a:solidFill>
                  <a:schemeClr val="accent5"/>
                </a:solidFill>
              </a:rPr>
              <a:t>Third level</a:t>
            </a:r>
          </a:p>
          <a:p>
            <a:pPr marL="214313" lvl="3" indent="-207169">
              <a:lnSpc>
                <a:spcPct val="150000"/>
              </a:lnSpc>
              <a:buSzPct val="80000"/>
              <a:buFont typeface="Wingdings" pitchFamily="2" charset="2"/>
              <a:buChar char="§"/>
            </a:pPr>
            <a:r>
              <a:rPr lang="en-US" sz="2100">
                <a:solidFill>
                  <a:schemeClr val="accent5"/>
                </a:solidFill>
              </a:rPr>
              <a:t>Fourth level</a:t>
            </a:r>
          </a:p>
        </p:txBody>
      </p:sp>
    </p:spTree>
    <p:extLst>
      <p:ext uri="{BB962C8B-B14F-4D97-AF65-F5344CB8AC3E}">
        <p14:creationId xmlns:p14="http://schemas.microsoft.com/office/powerpoint/2010/main" val="1977289661"/>
      </p:ext>
    </p:extLst>
  </p:cSld>
  <p:clrMapOvr>
    <a:masterClrMapping/>
  </p:clrMapOvr>
</p:sldLayout>
</file>

<file path=ppt/slideLayouts/slideLayout3.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01_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40080" y="864972"/>
            <a:ext cx="7863840" cy="548640"/>
          </a:xfrm>
          <a:prstGeom prst="rect">
            <a:avLst/>
          </a:prstGeom>
        </p:spPr>
        <p:txBody>
          <a:bodyPr/>
          <a:lstStyle>
            <a:lvl1pPr marL="0" indent="0">
              <a:tabLst/>
              <a:defRPr sz="3200">
                <a:solidFill>
                  <a:schemeClr val="accent1"/>
                </a:solidFill>
              </a:defRPr>
            </a:lvl1pPr>
          </a:lstStyle>
          <a:p>
            <a:r>
              <a:rPr lang="en-US" dirty="0"/>
              <a:t>Heading</a:t>
            </a:r>
          </a:p>
        </p:txBody>
      </p:sp>
      <p:cxnSp>
        <p:nvCxnSpPr>
          <p:cNvPr id="4" name="Straight Connector 3">
            <a:extLst>
              <a:ext uri="{FF2B5EF4-FFF2-40B4-BE49-F238E27FC236}">
                <a16:creationId xmlns:a16="http://schemas.microsoft.com/office/drawing/2014/main" id="{957051DB-FDF3-10FB-C269-3BE523A821A8}"/>
              </a:ext>
            </a:extLst>
          </p:cNvPr>
          <p:cNvCxnSpPr>
            <a:cxnSpLocks/>
          </p:cNvCxnSpPr>
          <p:nvPr userDrawn="1"/>
        </p:nvCxnSpPr>
        <p:spPr>
          <a:xfrm>
            <a:off x="685800" y="1459332"/>
            <a:ext cx="777240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645AAFFE-E2B5-DB4C-F375-A0DCE71BD1A2}"/>
              </a:ext>
            </a:extLst>
          </p:cNvPr>
          <p:cNvSpPr>
            <a:spLocks noGrp="1"/>
          </p:cNvSpPr>
          <p:nvPr>
            <p:ph type="sldNum" sz="quarter" idx="4"/>
          </p:nvPr>
        </p:nvSpPr>
        <p:spPr>
          <a:xfrm>
            <a:off x="8310282" y="5351929"/>
            <a:ext cx="613506" cy="363071"/>
          </a:xfrm>
          <a:prstGeom prst="rect">
            <a:avLst/>
          </a:prstGeom>
        </p:spPr>
        <p:txBody>
          <a:bodyPr anchor="ctr"/>
          <a:lstStyle>
            <a:lvl1pPr algn="r">
              <a:defRPr sz="1000">
                <a:solidFill>
                  <a:schemeClr val="bg1"/>
                </a:solidFill>
              </a:defRPr>
            </a:lvl1pPr>
          </a:lstStyle>
          <a:p>
            <a:fld id="{F8DC2A9F-844C-43CB-AE85-5CEEEC0E3442}" type="slidenum">
              <a:rPr lang="en-US" smtClean="0"/>
              <a:pPr/>
              <a:t>‹#›</a:t>
            </a:fld>
            <a:endParaRPr lang="en-US" dirty="0"/>
          </a:p>
        </p:txBody>
      </p:sp>
      <p:sp>
        <p:nvSpPr>
          <p:cNvPr id="8" name="Text Placeholder 7">
            <a:extLst>
              <a:ext uri="{FF2B5EF4-FFF2-40B4-BE49-F238E27FC236}">
                <a16:creationId xmlns:a16="http://schemas.microsoft.com/office/drawing/2014/main" id="{EB6FC6CF-2EE3-40D9-BB56-671EE46A6EA5}"/>
              </a:ext>
            </a:extLst>
          </p:cNvPr>
          <p:cNvSpPr>
            <a:spLocks noGrp="1"/>
          </p:cNvSpPr>
          <p:nvPr>
            <p:ph type="body" sz="quarter" idx="10"/>
          </p:nvPr>
        </p:nvSpPr>
        <p:spPr>
          <a:xfrm>
            <a:off x="638354" y="1687932"/>
            <a:ext cx="7863840" cy="3291840"/>
          </a:xfrm>
          <a:prstGeom prst="rect">
            <a:avLst/>
          </a:prstGeom>
        </p:spPr>
        <p:txBody>
          <a:bodyPr lIns="91440" tIns="45720" bIns="0"/>
          <a:lstStyle>
            <a:lvl1pPr marL="230188" indent="-171450">
              <a:buSzPct val="80000"/>
              <a:buFont typeface="Wingdings" pitchFamily="2" charset="2"/>
              <a:buChar char="§"/>
              <a:tabLst/>
              <a:defRPr sz="1600">
                <a:solidFill>
                  <a:schemeClr val="accent2"/>
                </a:solidFill>
              </a:defRPr>
            </a:lvl1pPr>
            <a:lvl2pPr marL="461963" indent="-196850">
              <a:buSzPct val="80000"/>
              <a:buFont typeface="Wingdings" pitchFamily="2" charset="2"/>
              <a:buChar char="§"/>
              <a:tabLst/>
              <a:defRPr sz="1600">
                <a:solidFill>
                  <a:schemeClr val="accent2"/>
                </a:solidFill>
              </a:defRPr>
            </a:lvl2pPr>
            <a:lvl3pPr marL="703263" indent="-214313">
              <a:buSzPct val="80000"/>
              <a:buFont typeface="Wingdings" pitchFamily="2" charset="2"/>
              <a:buChar char="§"/>
              <a:tabLst/>
              <a:defRPr sz="1600">
                <a:solidFill>
                  <a:schemeClr val="accent2"/>
                </a:solidFill>
              </a:defRPr>
            </a:lvl3pPr>
            <a:lvl4pPr marL="917575" indent="-188913">
              <a:buSzPct val="80000"/>
              <a:buFont typeface="Wingdings" pitchFamily="2" charset="2"/>
              <a:buChar char="§"/>
              <a:tabLst/>
              <a:defRPr sz="1600">
                <a:solidFill>
                  <a:schemeClr val="accent2"/>
                </a:solidFill>
              </a:defRPr>
            </a:lvl4pPr>
            <a:lvl5pPr marL="1157288" indent="-188913">
              <a:buSzPct val="80000"/>
              <a:buFont typeface="Wingdings" pitchFamily="2" charset="2"/>
              <a:buChar char="§"/>
              <a:tabLst/>
              <a:defRPr sz="1600">
                <a:solidFill>
                  <a:schemeClr val="accent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12207150"/>
      </p:ext>
    </p:extLst>
  </p:cSld>
  <p:clrMapOvr>
    <a:masterClrMapping/>
  </p:clrMapOvr>
</p:sldLayout>
</file>

<file path=ppt/slideLayouts/slideLayout4.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02_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40080" y="864972"/>
            <a:ext cx="7863840" cy="548640"/>
          </a:xfrm>
          <a:prstGeom prst="rect">
            <a:avLst/>
          </a:prstGeom>
        </p:spPr>
        <p:txBody>
          <a:bodyPr/>
          <a:lstStyle>
            <a:lvl1pPr marL="0" indent="0">
              <a:tabLst/>
              <a:defRPr sz="3200">
                <a:solidFill>
                  <a:schemeClr val="accent1"/>
                </a:solidFill>
              </a:defRPr>
            </a:lvl1pPr>
          </a:lstStyle>
          <a:p>
            <a:r>
              <a:rPr lang="en-US" dirty="0"/>
              <a:t>Heading</a:t>
            </a:r>
          </a:p>
        </p:txBody>
      </p:sp>
      <p:cxnSp>
        <p:nvCxnSpPr>
          <p:cNvPr id="4" name="Straight Connector 3">
            <a:extLst>
              <a:ext uri="{FF2B5EF4-FFF2-40B4-BE49-F238E27FC236}">
                <a16:creationId xmlns:a16="http://schemas.microsoft.com/office/drawing/2014/main" id="{957051DB-FDF3-10FB-C269-3BE523A821A8}"/>
              </a:ext>
            </a:extLst>
          </p:cNvPr>
          <p:cNvCxnSpPr>
            <a:cxnSpLocks/>
          </p:cNvCxnSpPr>
          <p:nvPr userDrawn="1"/>
        </p:nvCxnSpPr>
        <p:spPr>
          <a:xfrm>
            <a:off x="685800" y="1459332"/>
            <a:ext cx="777240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645AAFFE-E2B5-DB4C-F375-A0DCE71BD1A2}"/>
              </a:ext>
            </a:extLst>
          </p:cNvPr>
          <p:cNvSpPr>
            <a:spLocks noGrp="1"/>
          </p:cNvSpPr>
          <p:nvPr>
            <p:ph type="sldNum" sz="quarter" idx="4"/>
          </p:nvPr>
        </p:nvSpPr>
        <p:spPr>
          <a:xfrm>
            <a:off x="8310282" y="5351929"/>
            <a:ext cx="613506" cy="363071"/>
          </a:xfrm>
          <a:prstGeom prst="rect">
            <a:avLst/>
          </a:prstGeom>
        </p:spPr>
        <p:txBody>
          <a:bodyPr anchor="ctr"/>
          <a:lstStyle>
            <a:lvl1pPr algn="r">
              <a:defRPr sz="1000">
                <a:solidFill>
                  <a:schemeClr val="bg1"/>
                </a:solidFill>
              </a:defRPr>
            </a:lvl1pPr>
          </a:lstStyle>
          <a:p>
            <a:fld id="{F8DC2A9F-844C-43CB-AE85-5CEEEC0E3442}" type="slidenum">
              <a:rPr lang="en-US" smtClean="0"/>
              <a:pPr/>
              <a:t>‹#›</a:t>
            </a:fld>
            <a:endParaRPr lang="en-US" dirty="0"/>
          </a:p>
        </p:txBody>
      </p:sp>
      <p:sp>
        <p:nvSpPr>
          <p:cNvPr id="9" name="Content Placeholder 8">
            <a:extLst>
              <a:ext uri="{FF2B5EF4-FFF2-40B4-BE49-F238E27FC236}">
                <a16:creationId xmlns:a16="http://schemas.microsoft.com/office/drawing/2014/main" id="{DBAA3EBD-FDC5-BAB9-FB85-BE14F2943827}"/>
              </a:ext>
            </a:extLst>
          </p:cNvPr>
          <p:cNvSpPr>
            <a:spLocks noGrp="1"/>
          </p:cNvSpPr>
          <p:nvPr>
            <p:ph sz="quarter" idx="11"/>
          </p:nvPr>
        </p:nvSpPr>
        <p:spPr>
          <a:xfrm>
            <a:off x="638355" y="1687932"/>
            <a:ext cx="7867290" cy="3291840"/>
          </a:xfrm>
          <a:prstGeom prst="rect">
            <a:avLst/>
          </a:prstGeom>
        </p:spPr>
        <p:txBody>
          <a:bodyPr lIns="0" tIns="45720" bIns="0"/>
          <a:lstStyle>
            <a:lvl1pPr marL="153988" indent="-146050">
              <a:tabLst/>
              <a:defRPr sz="1600">
                <a:solidFill>
                  <a:schemeClr val="accent2"/>
                </a:solidFill>
              </a:defRPr>
            </a:lvl1pPr>
            <a:lvl2pPr marL="384038" indent="-182875">
              <a:buSzPct val="80000"/>
              <a:buFont typeface="Wingdings" pitchFamily="2" charset="2"/>
              <a:buChar char="§"/>
              <a:defRPr sz="1600">
                <a:solidFill>
                  <a:schemeClr val="accent2"/>
                </a:solidFill>
              </a:defRPr>
            </a:lvl2pPr>
            <a:lvl3pPr marL="566914" indent="-182875">
              <a:buSzPct val="80000"/>
              <a:buFont typeface="Wingdings" pitchFamily="2" charset="2"/>
              <a:buChar char="§"/>
              <a:defRPr sz="1600">
                <a:solidFill>
                  <a:schemeClr val="accent2"/>
                </a:solidFill>
              </a:defRPr>
            </a:lvl3pPr>
            <a:lvl4pPr marL="749789" indent="-182875">
              <a:buSzPct val="80000"/>
              <a:buFont typeface="Wingdings" pitchFamily="2" charset="2"/>
              <a:buChar char="§"/>
              <a:defRPr sz="1600">
                <a:solidFill>
                  <a:schemeClr val="accent2"/>
                </a:solidFill>
              </a:defRPr>
            </a:lvl4pPr>
            <a:lvl5pPr marL="932665" indent="-182875">
              <a:buSzPct val="80000"/>
              <a:buFont typeface="Wingdings" pitchFamily="2" charset="2"/>
              <a:buChar char="§"/>
              <a:defRPr sz="1600">
                <a:solidFill>
                  <a:schemeClr val="accent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398482124"/>
      </p:ext>
    </p:extLst>
  </p:cSld>
  <p:clrMapOvr>
    <a:masterClrMapping/>
  </p:clrMapOvr>
</p:sldLayout>
</file>

<file path=ppt/slideLayouts/slideLayout5.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03_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40080" y="864972"/>
            <a:ext cx="7863840" cy="548640"/>
          </a:xfrm>
          <a:prstGeom prst="rect">
            <a:avLst/>
          </a:prstGeom>
        </p:spPr>
        <p:txBody>
          <a:bodyPr/>
          <a:lstStyle>
            <a:lvl1pPr marL="0" indent="0">
              <a:tabLst/>
              <a:defRPr sz="3200" spc="-50" baseline="0">
                <a:solidFill>
                  <a:schemeClr val="accent1"/>
                </a:solidFill>
              </a:defRPr>
            </a:lvl1pPr>
          </a:lstStyle>
          <a:p>
            <a:r>
              <a:rPr lang="en-US" dirty="0"/>
              <a:t>Heading</a:t>
            </a:r>
          </a:p>
        </p:txBody>
      </p:sp>
      <p:cxnSp>
        <p:nvCxnSpPr>
          <p:cNvPr id="4" name="Straight Connector 3">
            <a:extLst>
              <a:ext uri="{FF2B5EF4-FFF2-40B4-BE49-F238E27FC236}">
                <a16:creationId xmlns:a16="http://schemas.microsoft.com/office/drawing/2014/main" id="{957051DB-FDF3-10FB-C269-3BE523A821A8}"/>
              </a:ext>
            </a:extLst>
          </p:cNvPr>
          <p:cNvCxnSpPr>
            <a:cxnSpLocks/>
          </p:cNvCxnSpPr>
          <p:nvPr userDrawn="1"/>
        </p:nvCxnSpPr>
        <p:spPr>
          <a:xfrm>
            <a:off x="685800" y="1459332"/>
            <a:ext cx="777240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6" name="Picture Placeholder 8">
            <a:extLst>
              <a:ext uri="{FF2B5EF4-FFF2-40B4-BE49-F238E27FC236}">
                <a16:creationId xmlns:a16="http://schemas.microsoft.com/office/drawing/2014/main" id="{B5CBB86D-022A-E932-2B2C-3A2953321BD9}"/>
              </a:ext>
            </a:extLst>
          </p:cNvPr>
          <p:cNvSpPr>
            <a:spLocks noGrp="1"/>
          </p:cNvSpPr>
          <p:nvPr>
            <p:ph type="pic" sz="quarter" idx="11" hasCustomPrompt="1"/>
          </p:nvPr>
        </p:nvSpPr>
        <p:spPr>
          <a:xfrm>
            <a:off x="5166360" y="1687932"/>
            <a:ext cx="3291840" cy="3383280"/>
          </a:xfrm>
          <a:prstGeom prst="rect">
            <a:avLst/>
          </a:prstGeom>
        </p:spPr>
        <p:txBody>
          <a:bodyPr lIns="0" rIns="0"/>
          <a:lstStyle>
            <a:lvl1pPr algn="ctr">
              <a:defRPr sz="1400">
                <a:solidFill>
                  <a:schemeClr val="accent1"/>
                </a:solidFill>
              </a:defRPr>
            </a:lvl1pPr>
          </a:lstStyle>
          <a:p>
            <a:r>
              <a:rPr lang="en-US" dirty="0"/>
              <a:t>Click icon to add image</a:t>
            </a:r>
          </a:p>
        </p:txBody>
      </p:sp>
      <p:sp>
        <p:nvSpPr>
          <p:cNvPr id="3" name="Slide Number Placeholder 5">
            <a:extLst>
              <a:ext uri="{FF2B5EF4-FFF2-40B4-BE49-F238E27FC236}">
                <a16:creationId xmlns:a16="http://schemas.microsoft.com/office/drawing/2014/main" id="{2206C8BB-2CB9-4E25-FB75-D95206C25ADF}"/>
              </a:ext>
            </a:extLst>
          </p:cNvPr>
          <p:cNvSpPr>
            <a:spLocks noGrp="1"/>
          </p:cNvSpPr>
          <p:nvPr>
            <p:ph type="sldNum" sz="quarter" idx="4"/>
          </p:nvPr>
        </p:nvSpPr>
        <p:spPr>
          <a:xfrm>
            <a:off x="8310282" y="5351929"/>
            <a:ext cx="613506" cy="363071"/>
          </a:xfrm>
          <a:prstGeom prst="rect">
            <a:avLst/>
          </a:prstGeom>
        </p:spPr>
        <p:txBody>
          <a:bodyPr anchor="ctr"/>
          <a:lstStyle>
            <a:lvl1pPr algn="r">
              <a:defRPr sz="1000">
                <a:solidFill>
                  <a:schemeClr val="bg1"/>
                </a:solidFill>
              </a:defRPr>
            </a:lvl1pPr>
          </a:lstStyle>
          <a:p>
            <a:fld id="{F8DC2A9F-844C-43CB-AE85-5CEEEC0E3442}" type="slidenum">
              <a:rPr lang="en-US" smtClean="0"/>
              <a:pPr/>
              <a:t>‹#›</a:t>
            </a:fld>
            <a:endParaRPr lang="en-US" dirty="0"/>
          </a:p>
        </p:txBody>
      </p:sp>
      <p:sp>
        <p:nvSpPr>
          <p:cNvPr id="9" name="Text Placeholder 8">
            <a:extLst>
              <a:ext uri="{FF2B5EF4-FFF2-40B4-BE49-F238E27FC236}">
                <a16:creationId xmlns:a16="http://schemas.microsoft.com/office/drawing/2014/main" id="{50E2CA03-E2E4-D2CF-BF17-3993A2D5958C}"/>
              </a:ext>
            </a:extLst>
          </p:cNvPr>
          <p:cNvSpPr>
            <a:spLocks noGrp="1"/>
          </p:cNvSpPr>
          <p:nvPr>
            <p:ph type="body" sz="quarter" idx="13"/>
          </p:nvPr>
        </p:nvSpPr>
        <p:spPr>
          <a:xfrm>
            <a:off x="636681" y="2053691"/>
            <a:ext cx="4297784" cy="3017520"/>
          </a:xfrm>
          <a:prstGeom prst="rect">
            <a:avLst/>
          </a:prstGeom>
        </p:spPr>
        <p:txBody>
          <a:bodyPr lIns="0" rIns="0"/>
          <a:lstStyle>
            <a:lvl1pPr>
              <a:defRPr sz="1400">
                <a:solidFill>
                  <a:schemeClr val="accent2"/>
                </a:solidFill>
              </a:defRPr>
            </a:lvl1pPr>
            <a:lvl2pPr marL="384038" indent="-182875">
              <a:spcBef>
                <a:spcPts val="0"/>
              </a:spcBef>
              <a:spcAft>
                <a:spcPts val="1000"/>
              </a:spcAft>
              <a:buSzPct val="90000"/>
              <a:buFont typeface="Wingdings" pitchFamily="2" charset="2"/>
              <a:buChar char="§"/>
              <a:defRPr sz="1400">
                <a:solidFill>
                  <a:schemeClr val="accent2"/>
                </a:solidFill>
              </a:defRPr>
            </a:lvl2pPr>
            <a:lvl3pPr marL="566914" indent="-182875">
              <a:spcBef>
                <a:spcPts val="0"/>
              </a:spcBef>
              <a:spcAft>
                <a:spcPts val="1000"/>
              </a:spcAft>
              <a:buSzPct val="90000"/>
              <a:buFont typeface="Wingdings" pitchFamily="2" charset="2"/>
              <a:buChar char="§"/>
              <a:defRPr sz="1400">
                <a:solidFill>
                  <a:schemeClr val="accent2"/>
                </a:solidFill>
              </a:defRPr>
            </a:lvl3pPr>
            <a:lvl4pPr marL="749789" indent="-182875">
              <a:spcBef>
                <a:spcPts val="0"/>
              </a:spcBef>
              <a:spcAft>
                <a:spcPts val="1000"/>
              </a:spcAft>
              <a:buSzPct val="90000"/>
              <a:buFont typeface="Wingdings" pitchFamily="2" charset="2"/>
              <a:buChar char="§"/>
              <a:defRPr sz="1400">
                <a:solidFill>
                  <a:schemeClr val="accent2"/>
                </a:solidFill>
              </a:defRPr>
            </a:lvl4pPr>
            <a:lvl5pPr marL="932665" indent="-182875">
              <a:spcBef>
                <a:spcPts val="0"/>
              </a:spcBef>
              <a:spcAft>
                <a:spcPts val="1000"/>
              </a:spcAft>
              <a:buSzPct val="90000"/>
              <a:buFont typeface="Wingdings" pitchFamily="2" charset="2"/>
              <a:buChar char="§"/>
              <a:defRPr sz="1400">
                <a:solidFill>
                  <a:schemeClr val="accent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Text Placeholder 12">
            <a:extLst>
              <a:ext uri="{FF2B5EF4-FFF2-40B4-BE49-F238E27FC236}">
                <a16:creationId xmlns:a16="http://schemas.microsoft.com/office/drawing/2014/main" id="{7C532D8A-F560-2FBE-460A-230110E33560}"/>
              </a:ext>
            </a:extLst>
          </p:cNvPr>
          <p:cNvSpPr>
            <a:spLocks noGrp="1"/>
          </p:cNvSpPr>
          <p:nvPr>
            <p:ph type="body" sz="quarter" idx="15" hasCustomPrompt="1"/>
          </p:nvPr>
        </p:nvSpPr>
        <p:spPr>
          <a:xfrm>
            <a:off x="640080" y="1687932"/>
            <a:ext cx="4294311" cy="365760"/>
          </a:xfrm>
          <a:prstGeom prst="rect">
            <a:avLst/>
          </a:prstGeom>
        </p:spPr>
        <p:txBody>
          <a:bodyPr lIns="0" tIns="0" rIns="0" bIns="0"/>
          <a:lstStyle>
            <a:lvl1pPr>
              <a:defRPr>
                <a:solidFill>
                  <a:schemeClr val="accent2"/>
                </a:solidFill>
              </a:defRPr>
            </a:lvl1pPr>
          </a:lstStyle>
          <a:p>
            <a:pPr lvl="0"/>
            <a:r>
              <a:rPr lang="en-US" dirty="0"/>
              <a:t>Sub-Heading</a:t>
            </a:r>
          </a:p>
        </p:txBody>
      </p:sp>
    </p:spTree>
    <p:extLst>
      <p:ext uri="{BB962C8B-B14F-4D97-AF65-F5344CB8AC3E}">
        <p14:creationId xmlns:p14="http://schemas.microsoft.com/office/powerpoint/2010/main" val="473983920"/>
      </p:ext>
    </p:extLst>
  </p:cSld>
  <p:clrMapOvr>
    <a:masterClrMapping/>
  </p:clrMapOvr>
</p:sldLayout>
</file>

<file path=ppt/slideLayouts/slideLayout6.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04_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40080" y="864972"/>
            <a:ext cx="7863840" cy="548640"/>
          </a:xfrm>
          <a:prstGeom prst="rect">
            <a:avLst/>
          </a:prstGeom>
        </p:spPr>
        <p:txBody>
          <a:bodyPr/>
          <a:lstStyle>
            <a:lvl1pPr marL="0" indent="0">
              <a:tabLst/>
              <a:defRPr sz="3200" spc="-50" baseline="0">
                <a:solidFill>
                  <a:schemeClr val="accent1"/>
                </a:solidFill>
              </a:defRPr>
            </a:lvl1pPr>
          </a:lstStyle>
          <a:p>
            <a:r>
              <a:rPr lang="en-US" dirty="0"/>
              <a:t>Heading</a:t>
            </a:r>
          </a:p>
        </p:txBody>
      </p:sp>
      <p:cxnSp>
        <p:nvCxnSpPr>
          <p:cNvPr id="4" name="Straight Connector 3">
            <a:extLst>
              <a:ext uri="{FF2B5EF4-FFF2-40B4-BE49-F238E27FC236}">
                <a16:creationId xmlns:a16="http://schemas.microsoft.com/office/drawing/2014/main" id="{957051DB-FDF3-10FB-C269-3BE523A821A8}"/>
              </a:ext>
            </a:extLst>
          </p:cNvPr>
          <p:cNvCxnSpPr>
            <a:cxnSpLocks/>
          </p:cNvCxnSpPr>
          <p:nvPr userDrawn="1"/>
        </p:nvCxnSpPr>
        <p:spPr>
          <a:xfrm>
            <a:off x="685800" y="1459332"/>
            <a:ext cx="777240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3" name="Slide Number Placeholder 5">
            <a:extLst>
              <a:ext uri="{FF2B5EF4-FFF2-40B4-BE49-F238E27FC236}">
                <a16:creationId xmlns:a16="http://schemas.microsoft.com/office/drawing/2014/main" id="{2206C8BB-2CB9-4E25-FB75-D95206C25ADF}"/>
              </a:ext>
            </a:extLst>
          </p:cNvPr>
          <p:cNvSpPr>
            <a:spLocks noGrp="1"/>
          </p:cNvSpPr>
          <p:nvPr>
            <p:ph type="sldNum" sz="quarter" idx="4"/>
          </p:nvPr>
        </p:nvSpPr>
        <p:spPr>
          <a:xfrm>
            <a:off x="8310282" y="5351929"/>
            <a:ext cx="613506" cy="363071"/>
          </a:xfrm>
          <a:prstGeom prst="rect">
            <a:avLst/>
          </a:prstGeom>
        </p:spPr>
        <p:txBody>
          <a:bodyPr anchor="ctr"/>
          <a:lstStyle>
            <a:lvl1pPr algn="r">
              <a:defRPr sz="1000">
                <a:solidFill>
                  <a:schemeClr val="bg1"/>
                </a:solidFill>
              </a:defRPr>
            </a:lvl1pPr>
          </a:lstStyle>
          <a:p>
            <a:fld id="{F8DC2A9F-844C-43CB-AE85-5CEEEC0E3442}" type="slidenum">
              <a:rPr lang="en-US" smtClean="0"/>
              <a:pPr/>
              <a:t>‹#›</a:t>
            </a:fld>
            <a:endParaRPr lang="en-US" dirty="0"/>
          </a:p>
        </p:txBody>
      </p:sp>
      <p:sp>
        <p:nvSpPr>
          <p:cNvPr id="13" name="Text Placeholder 12">
            <a:extLst>
              <a:ext uri="{FF2B5EF4-FFF2-40B4-BE49-F238E27FC236}">
                <a16:creationId xmlns:a16="http://schemas.microsoft.com/office/drawing/2014/main" id="{7C532D8A-F560-2FBE-460A-230110E33560}"/>
              </a:ext>
            </a:extLst>
          </p:cNvPr>
          <p:cNvSpPr>
            <a:spLocks noGrp="1"/>
          </p:cNvSpPr>
          <p:nvPr>
            <p:ph type="body" sz="quarter" idx="15" hasCustomPrompt="1"/>
          </p:nvPr>
        </p:nvSpPr>
        <p:spPr>
          <a:xfrm>
            <a:off x="640080" y="1687932"/>
            <a:ext cx="4202853" cy="365760"/>
          </a:xfrm>
          <a:prstGeom prst="rect">
            <a:avLst/>
          </a:prstGeom>
        </p:spPr>
        <p:txBody>
          <a:bodyPr lIns="0" tIns="0" rIns="0" bIns="0"/>
          <a:lstStyle>
            <a:lvl1pPr>
              <a:defRPr>
                <a:solidFill>
                  <a:schemeClr val="accent2"/>
                </a:solidFill>
              </a:defRPr>
            </a:lvl1pPr>
          </a:lstStyle>
          <a:p>
            <a:pPr lvl="0"/>
            <a:r>
              <a:rPr lang="en-US" dirty="0"/>
              <a:t>Sub-Heading</a:t>
            </a:r>
          </a:p>
        </p:txBody>
      </p:sp>
      <p:sp>
        <p:nvSpPr>
          <p:cNvPr id="8" name="Content Placeholder 7">
            <a:extLst>
              <a:ext uri="{FF2B5EF4-FFF2-40B4-BE49-F238E27FC236}">
                <a16:creationId xmlns:a16="http://schemas.microsoft.com/office/drawing/2014/main" id="{F5CB274C-F59F-B213-349C-E4F5032368AA}"/>
              </a:ext>
            </a:extLst>
          </p:cNvPr>
          <p:cNvSpPr>
            <a:spLocks noGrp="1"/>
          </p:cNvSpPr>
          <p:nvPr>
            <p:ph sz="quarter" idx="16" hasCustomPrompt="1"/>
          </p:nvPr>
        </p:nvSpPr>
        <p:spPr>
          <a:xfrm>
            <a:off x="5120640" y="1687932"/>
            <a:ext cx="3291840" cy="3291840"/>
          </a:xfrm>
          <a:prstGeom prst="rect">
            <a:avLst/>
          </a:prstGeom>
        </p:spPr>
        <p:txBody>
          <a:bodyPr/>
          <a:lstStyle>
            <a:lvl1pPr marL="0" indent="0" algn="ctr">
              <a:buNone/>
              <a:defRPr sz="1400">
                <a:solidFill>
                  <a:schemeClr val="accent1"/>
                </a:solidFill>
              </a:defRPr>
            </a:lvl1pPr>
          </a:lstStyle>
          <a:p>
            <a:pPr lvl="0"/>
            <a:r>
              <a:rPr lang="en-US" dirty="0"/>
              <a:t>Click to add image or graphic</a:t>
            </a:r>
          </a:p>
        </p:txBody>
      </p:sp>
      <p:sp>
        <p:nvSpPr>
          <p:cNvPr id="6" name="Text Placeholder 7">
            <a:extLst>
              <a:ext uri="{FF2B5EF4-FFF2-40B4-BE49-F238E27FC236}">
                <a16:creationId xmlns:a16="http://schemas.microsoft.com/office/drawing/2014/main" id="{79114C5C-168F-3FF8-3D1B-78DE593BD0C9}"/>
              </a:ext>
            </a:extLst>
          </p:cNvPr>
          <p:cNvSpPr>
            <a:spLocks noGrp="1"/>
          </p:cNvSpPr>
          <p:nvPr>
            <p:ph type="body" sz="quarter" idx="17" hasCustomPrompt="1"/>
          </p:nvPr>
        </p:nvSpPr>
        <p:spPr>
          <a:xfrm>
            <a:off x="626208" y="2077645"/>
            <a:ext cx="4217641" cy="2906245"/>
          </a:xfrm>
          <a:prstGeom prst="rect">
            <a:avLst/>
          </a:prstGeom>
        </p:spPr>
        <p:txBody>
          <a:bodyPr lIns="45720" tIns="45720" bIns="0"/>
          <a:lstStyle>
            <a:lvl1pPr marL="213043" indent="-148432">
              <a:lnSpc>
                <a:spcPct val="100000"/>
              </a:lnSpc>
              <a:spcBef>
                <a:spcPts val="0"/>
              </a:spcBef>
              <a:spcAft>
                <a:spcPts val="1000"/>
              </a:spcAft>
              <a:buSzPct val="100000"/>
              <a:buFont typeface="Wingdings" pitchFamily="2" charset="2"/>
              <a:buChar char="§"/>
              <a:tabLst/>
              <a:defRPr sz="1400">
                <a:solidFill>
                  <a:schemeClr val="accent2"/>
                </a:solidFill>
              </a:defRPr>
            </a:lvl1pPr>
            <a:lvl2pPr marL="419100" indent="-148432">
              <a:lnSpc>
                <a:spcPct val="100000"/>
              </a:lnSpc>
              <a:spcBef>
                <a:spcPts val="0"/>
              </a:spcBef>
              <a:spcAft>
                <a:spcPts val="1000"/>
              </a:spcAft>
              <a:buSzPct val="100000"/>
              <a:buFont typeface="Wingdings" pitchFamily="2" charset="2"/>
              <a:buChar char="§"/>
              <a:tabLst/>
              <a:defRPr sz="1400">
                <a:solidFill>
                  <a:schemeClr val="accent2"/>
                </a:solidFill>
              </a:defRPr>
            </a:lvl2pPr>
            <a:lvl3pPr marL="583248" indent="-139700">
              <a:lnSpc>
                <a:spcPct val="100000"/>
              </a:lnSpc>
              <a:spcBef>
                <a:spcPts val="0"/>
              </a:spcBef>
              <a:spcAft>
                <a:spcPts val="1000"/>
              </a:spcAft>
              <a:buSzPct val="100000"/>
              <a:buFont typeface="Wingdings" pitchFamily="2" charset="2"/>
              <a:buChar char="§"/>
              <a:tabLst/>
              <a:defRPr sz="1400">
                <a:solidFill>
                  <a:schemeClr val="accent2"/>
                </a:solidFill>
              </a:defRPr>
            </a:lvl3pPr>
            <a:lvl4pPr marL="763112" indent="-139700">
              <a:lnSpc>
                <a:spcPct val="100000"/>
              </a:lnSpc>
              <a:spcBef>
                <a:spcPts val="0"/>
              </a:spcBef>
              <a:spcAft>
                <a:spcPts val="1000"/>
              </a:spcAft>
              <a:buSzPct val="100000"/>
              <a:buFont typeface="Wingdings" pitchFamily="2" charset="2"/>
              <a:buChar char="§"/>
              <a:tabLst/>
              <a:defRPr sz="1400">
                <a:solidFill>
                  <a:schemeClr val="accent2"/>
                </a:solidFill>
              </a:defRPr>
            </a:lvl4pPr>
            <a:lvl5pPr marL="951707" indent="-171133">
              <a:lnSpc>
                <a:spcPct val="100000"/>
              </a:lnSpc>
              <a:spcBef>
                <a:spcPts val="0"/>
              </a:spcBef>
              <a:spcAft>
                <a:spcPts val="1000"/>
              </a:spcAft>
              <a:buSzPct val="100000"/>
              <a:buFont typeface="Wingdings" pitchFamily="2" charset="2"/>
              <a:buChar char="§"/>
              <a:tabLst/>
              <a:defRPr sz="1400">
                <a:solidFill>
                  <a:schemeClr val="accent2"/>
                </a:solidFill>
              </a:defRPr>
            </a:lvl5pPr>
          </a:lstStyle>
          <a:p>
            <a:pPr lvl="0"/>
            <a:r>
              <a:rPr lang="en-US" dirty="0"/>
              <a:t>Series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548915057"/>
      </p:ext>
    </p:extLst>
  </p:cSld>
  <p:clrMapOvr>
    <a:masterClrMapping/>
  </p:clrMapOvr>
</p:sldLayout>
</file>

<file path=ppt/slideLayouts/slideLayout7.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Bio">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9916514A-888B-B766-8972-D7EFE8AAC6B2}"/>
              </a:ext>
            </a:extLst>
          </p:cNvPr>
          <p:cNvSpPr/>
          <p:nvPr userDrawn="1"/>
        </p:nvSpPr>
        <p:spPr>
          <a:xfrm>
            <a:off x="0" y="1461541"/>
            <a:ext cx="2651760" cy="3877056"/>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8E80048E-44E4-C695-4FB7-790185B2F6D1}"/>
              </a:ext>
            </a:extLst>
          </p:cNvPr>
          <p:cNvSpPr/>
          <p:nvPr userDrawn="1"/>
        </p:nvSpPr>
        <p:spPr>
          <a:xfrm>
            <a:off x="0" y="731519"/>
            <a:ext cx="9144000" cy="731520"/>
          </a:xfrm>
          <a:prstGeom prst="rect">
            <a:avLst/>
          </a:prstGeom>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2800772" y="785632"/>
            <a:ext cx="4677318" cy="445346"/>
          </a:xfrm>
          <a:prstGeom prst="rect">
            <a:avLst/>
          </a:prstGeom>
        </p:spPr>
        <p:txBody>
          <a:bodyPr anchor="ctr"/>
          <a:lstStyle>
            <a:lvl1pPr marL="0" indent="0">
              <a:tabLst/>
              <a:defRPr sz="2800" spc="0" baseline="0">
                <a:solidFill>
                  <a:schemeClr val="bg1"/>
                </a:solidFill>
              </a:defRPr>
            </a:lvl1pPr>
          </a:lstStyle>
          <a:p>
            <a:r>
              <a:rPr lang="en-US" dirty="0"/>
              <a:t>Enter Attorney Name</a:t>
            </a:r>
          </a:p>
        </p:txBody>
      </p:sp>
      <p:sp>
        <p:nvSpPr>
          <p:cNvPr id="5" name="Slide Number Placeholder 5">
            <a:extLst>
              <a:ext uri="{FF2B5EF4-FFF2-40B4-BE49-F238E27FC236}">
                <a16:creationId xmlns:a16="http://schemas.microsoft.com/office/drawing/2014/main" id="{A3B09D9E-718E-6F4D-9DE7-11B226E3E009}"/>
              </a:ext>
            </a:extLst>
          </p:cNvPr>
          <p:cNvSpPr>
            <a:spLocks noGrp="1"/>
          </p:cNvSpPr>
          <p:nvPr>
            <p:ph type="sldNum" sz="quarter" idx="4"/>
          </p:nvPr>
        </p:nvSpPr>
        <p:spPr>
          <a:xfrm>
            <a:off x="8310282" y="5351929"/>
            <a:ext cx="613506" cy="363071"/>
          </a:xfrm>
          <a:prstGeom prst="rect">
            <a:avLst/>
          </a:prstGeom>
        </p:spPr>
        <p:txBody>
          <a:bodyPr anchor="ctr"/>
          <a:lstStyle>
            <a:lvl1pPr algn="r">
              <a:defRPr sz="1000">
                <a:solidFill>
                  <a:schemeClr val="bg1"/>
                </a:solidFill>
              </a:defRPr>
            </a:lvl1pPr>
          </a:lstStyle>
          <a:p>
            <a:fld id="{F8DC2A9F-844C-43CB-AE85-5CEEEC0E3442}" type="slidenum">
              <a:rPr lang="en-US" smtClean="0"/>
              <a:pPr/>
              <a:t>‹#›</a:t>
            </a:fld>
            <a:endParaRPr lang="en-US" dirty="0"/>
          </a:p>
        </p:txBody>
      </p:sp>
      <p:sp>
        <p:nvSpPr>
          <p:cNvPr id="12" name="Content Placeholder 2">
            <a:extLst>
              <a:ext uri="{FF2B5EF4-FFF2-40B4-BE49-F238E27FC236}">
                <a16:creationId xmlns:a16="http://schemas.microsoft.com/office/drawing/2014/main" id="{F644418C-FC60-D5E2-9649-C9A547EE6E4A}"/>
              </a:ext>
            </a:extLst>
          </p:cNvPr>
          <p:cNvSpPr>
            <a:spLocks noGrp="1"/>
          </p:cNvSpPr>
          <p:nvPr>
            <p:ph idx="1" hasCustomPrompt="1"/>
          </p:nvPr>
        </p:nvSpPr>
        <p:spPr>
          <a:xfrm>
            <a:off x="2834640" y="1164204"/>
            <a:ext cx="4662302" cy="257392"/>
          </a:xfrm>
          <a:prstGeom prst="rect">
            <a:avLst/>
          </a:prstGeom>
        </p:spPr>
        <p:txBody>
          <a:bodyPr/>
          <a:lstStyle>
            <a:lvl1pPr marL="0" indent="0">
              <a:buNone/>
              <a:defRPr lang="en-US" sz="1200" b="0" kern="1200" spc="0" baseline="0" dirty="0">
                <a:solidFill>
                  <a:schemeClr val="bg1"/>
                </a:solidFill>
                <a:latin typeface="+mj-lt"/>
                <a:ea typeface="+mj-ea"/>
                <a:cs typeface="+mj-cs"/>
              </a:defRPr>
            </a:lvl1pPr>
            <a:lvl2pPr marL="384038" indent="-182875">
              <a:buFont typeface="Wingdings" pitchFamily="2" charset="2"/>
              <a:buChar char="§"/>
              <a:defRPr/>
            </a:lvl2pPr>
            <a:lvl3pPr marL="566914" indent="-182875">
              <a:buFont typeface="Wingdings" pitchFamily="2" charset="2"/>
              <a:buChar char="§"/>
              <a:defRPr/>
            </a:lvl3pPr>
            <a:lvl4pPr marL="749789" indent="-182875">
              <a:buFont typeface="Wingdings" pitchFamily="2" charset="2"/>
              <a:buChar char="§"/>
              <a:defRPr/>
            </a:lvl4pPr>
            <a:lvl5pPr marL="932665" indent="-182875">
              <a:buFont typeface="Wingdings" pitchFamily="2" charset="2"/>
              <a:buChar char="§"/>
              <a:defRPr/>
            </a:lvl5pPr>
          </a:lstStyle>
          <a:p>
            <a:pPr lvl="0"/>
            <a:r>
              <a:rPr lang="en-US" dirty="0"/>
              <a:t>ENTER TITLE</a:t>
            </a:r>
          </a:p>
        </p:txBody>
      </p:sp>
      <p:sp>
        <p:nvSpPr>
          <p:cNvPr id="7" name="Picture Placeholder 17">
            <a:extLst>
              <a:ext uri="{FF2B5EF4-FFF2-40B4-BE49-F238E27FC236}">
                <a16:creationId xmlns:a16="http://schemas.microsoft.com/office/drawing/2014/main" id="{ABDE46E2-3095-A41C-9BCB-F84769D79BCD}"/>
              </a:ext>
            </a:extLst>
          </p:cNvPr>
          <p:cNvSpPr>
            <a:spLocks noGrp="1"/>
          </p:cNvSpPr>
          <p:nvPr>
            <p:ph type="pic" sz="quarter" idx="13"/>
          </p:nvPr>
        </p:nvSpPr>
        <p:spPr>
          <a:xfrm>
            <a:off x="640080" y="731520"/>
            <a:ext cx="1828800" cy="1828800"/>
          </a:xfrm>
          <a:prstGeom prst="rect">
            <a:avLst/>
          </a:prstGeom>
          <a:solidFill>
            <a:schemeClr val="bg1"/>
          </a:solidFill>
          <a:ln>
            <a:noFill/>
          </a:ln>
        </p:spPr>
        <p:txBody>
          <a:bodyPr/>
          <a:lstStyle>
            <a:lvl1pPr marL="33338" indent="-33338" algn="ctr">
              <a:tabLst/>
              <a:defRPr sz="1000">
                <a:solidFill>
                  <a:schemeClr val="tx2"/>
                </a:solidFill>
              </a:defRPr>
            </a:lvl1pPr>
          </a:lstStyle>
          <a:p>
            <a:r>
              <a:rPr lang="en-US"/>
              <a:t>Click icon to add picture</a:t>
            </a:r>
            <a:endParaRPr lang="en-US" dirty="0"/>
          </a:p>
        </p:txBody>
      </p:sp>
      <p:sp>
        <p:nvSpPr>
          <p:cNvPr id="24" name="Text Placeholder 23">
            <a:extLst>
              <a:ext uri="{FF2B5EF4-FFF2-40B4-BE49-F238E27FC236}">
                <a16:creationId xmlns:a16="http://schemas.microsoft.com/office/drawing/2014/main" id="{2A91F5A8-0261-690F-E668-D0780556AB5A}"/>
              </a:ext>
            </a:extLst>
          </p:cNvPr>
          <p:cNvSpPr>
            <a:spLocks noGrp="1"/>
          </p:cNvSpPr>
          <p:nvPr>
            <p:ph type="body" sz="quarter" idx="19" hasCustomPrompt="1"/>
          </p:nvPr>
        </p:nvSpPr>
        <p:spPr>
          <a:xfrm>
            <a:off x="640080" y="3026982"/>
            <a:ext cx="1829329" cy="179790"/>
          </a:xfrm>
          <a:prstGeom prst="rect">
            <a:avLst/>
          </a:prstGeom>
        </p:spPr>
        <p:txBody>
          <a:bodyPr lIns="0" tIns="0" rIns="0" bIns="0" anchor="ctr" anchorCtr="0"/>
          <a:lstStyle>
            <a:lvl1pPr marL="7938" indent="0" algn="l">
              <a:tabLst/>
              <a:defRPr sz="900" u="none">
                <a:solidFill>
                  <a:srgbClr val="20697C"/>
                </a:solidFill>
              </a:defRPr>
            </a:lvl1pPr>
          </a:lstStyle>
          <a:p>
            <a:pPr lvl="0"/>
            <a:r>
              <a:rPr lang="en-US" dirty="0"/>
              <a:t>[enter email and apply link]</a:t>
            </a:r>
          </a:p>
        </p:txBody>
      </p:sp>
      <p:sp>
        <p:nvSpPr>
          <p:cNvPr id="26" name="Text Placeholder 23">
            <a:extLst>
              <a:ext uri="{FF2B5EF4-FFF2-40B4-BE49-F238E27FC236}">
                <a16:creationId xmlns:a16="http://schemas.microsoft.com/office/drawing/2014/main" id="{1DF03F5B-9872-684F-9D2A-CB15A5046BD4}"/>
              </a:ext>
            </a:extLst>
          </p:cNvPr>
          <p:cNvSpPr>
            <a:spLocks noGrp="1"/>
          </p:cNvSpPr>
          <p:nvPr>
            <p:ph type="body" sz="quarter" idx="20" hasCustomPrompt="1"/>
          </p:nvPr>
        </p:nvSpPr>
        <p:spPr>
          <a:xfrm>
            <a:off x="640080" y="2799834"/>
            <a:ext cx="1829329" cy="182880"/>
          </a:xfrm>
          <a:prstGeom prst="rect">
            <a:avLst/>
          </a:prstGeom>
        </p:spPr>
        <p:txBody>
          <a:bodyPr lIns="0" tIns="0" rIns="0" bIns="0" anchor="ctr" anchorCtr="0"/>
          <a:lstStyle>
            <a:lvl1pPr marL="7938" indent="0" algn="l">
              <a:tabLst/>
              <a:defRPr sz="900" b="0">
                <a:solidFill>
                  <a:schemeClr val="accent2"/>
                </a:solidFill>
              </a:defRPr>
            </a:lvl1pPr>
          </a:lstStyle>
          <a:p>
            <a:pPr lvl="0"/>
            <a:r>
              <a:rPr lang="en-US" dirty="0"/>
              <a:t>[enter location]</a:t>
            </a:r>
          </a:p>
        </p:txBody>
      </p:sp>
      <p:sp>
        <p:nvSpPr>
          <p:cNvPr id="27" name="Text Placeholder 23">
            <a:extLst>
              <a:ext uri="{FF2B5EF4-FFF2-40B4-BE49-F238E27FC236}">
                <a16:creationId xmlns:a16="http://schemas.microsoft.com/office/drawing/2014/main" id="{D645BCC4-3F44-52B5-F3DD-8F8ABFE19779}"/>
              </a:ext>
            </a:extLst>
          </p:cNvPr>
          <p:cNvSpPr>
            <a:spLocks noGrp="1"/>
          </p:cNvSpPr>
          <p:nvPr>
            <p:ph type="body" sz="quarter" idx="21" hasCustomPrompt="1"/>
          </p:nvPr>
        </p:nvSpPr>
        <p:spPr>
          <a:xfrm>
            <a:off x="838773" y="3251039"/>
            <a:ext cx="1630636" cy="179790"/>
          </a:xfrm>
          <a:prstGeom prst="rect">
            <a:avLst/>
          </a:prstGeom>
        </p:spPr>
        <p:txBody>
          <a:bodyPr lIns="0" tIns="0" rIns="0" bIns="0" anchor="ctr" anchorCtr="0"/>
          <a:lstStyle>
            <a:lvl1pPr marL="7938" indent="0" algn="l">
              <a:tabLst/>
              <a:defRPr sz="900" b="1">
                <a:solidFill>
                  <a:schemeClr val="accent2"/>
                </a:solidFill>
              </a:defRPr>
            </a:lvl1pPr>
          </a:lstStyle>
          <a:p>
            <a:pPr lvl="0"/>
            <a:r>
              <a:rPr lang="en-US" dirty="0"/>
              <a:t>[enter phone number]</a:t>
            </a:r>
          </a:p>
        </p:txBody>
      </p:sp>
      <p:sp>
        <p:nvSpPr>
          <p:cNvPr id="28" name="Text Placeholder 23">
            <a:extLst>
              <a:ext uri="{FF2B5EF4-FFF2-40B4-BE49-F238E27FC236}">
                <a16:creationId xmlns:a16="http://schemas.microsoft.com/office/drawing/2014/main" id="{92BA0D70-3680-0901-EAD0-432BB483C2B2}"/>
              </a:ext>
            </a:extLst>
          </p:cNvPr>
          <p:cNvSpPr>
            <a:spLocks noGrp="1"/>
          </p:cNvSpPr>
          <p:nvPr>
            <p:ph type="body" sz="quarter" idx="22" hasCustomPrompt="1"/>
          </p:nvPr>
        </p:nvSpPr>
        <p:spPr>
          <a:xfrm>
            <a:off x="2834640" y="3657600"/>
            <a:ext cx="5756223" cy="1554480"/>
          </a:xfrm>
          <a:prstGeom prst="rect">
            <a:avLst/>
          </a:prstGeom>
        </p:spPr>
        <p:txBody>
          <a:bodyPr lIns="91440" tIns="0" rIns="0" bIns="0"/>
          <a:lstStyle>
            <a:lvl1pPr marL="119063" indent="-119063" algn="l" hangingPunct="0">
              <a:lnSpc>
                <a:spcPct val="120000"/>
              </a:lnSpc>
              <a:spcBef>
                <a:spcPts val="600"/>
              </a:spcBef>
              <a:spcAft>
                <a:spcPts val="0"/>
              </a:spcAft>
              <a:buFont typeface="Wingdings" pitchFamily="2" charset="2"/>
              <a:buChar char="§"/>
              <a:tabLst/>
              <a:defRPr sz="1000">
                <a:solidFill>
                  <a:schemeClr val="accent2"/>
                </a:solidFill>
              </a:defRPr>
            </a:lvl1pPr>
          </a:lstStyle>
          <a:p>
            <a:pPr lvl="0"/>
            <a:r>
              <a:rPr lang="en-US" dirty="0"/>
              <a:t>Enter distinctions</a:t>
            </a:r>
          </a:p>
        </p:txBody>
      </p:sp>
      <p:sp>
        <p:nvSpPr>
          <p:cNvPr id="30" name="Text Placeholder 29">
            <a:extLst>
              <a:ext uri="{FF2B5EF4-FFF2-40B4-BE49-F238E27FC236}">
                <a16:creationId xmlns:a16="http://schemas.microsoft.com/office/drawing/2014/main" id="{B1665023-BA9A-51D6-EC29-C499F3A1C877}"/>
              </a:ext>
            </a:extLst>
          </p:cNvPr>
          <p:cNvSpPr>
            <a:spLocks noGrp="1"/>
          </p:cNvSpPr>
          <p:nvPr>
            <p:ph type="body" sz="quarter" idx="23" hasCustomPrompt="1"/>
          </p:nvPr>
        </p:nvSpPr>
        <p:spPr>
          <a:xfrm>
            <a:off x="2834640" y="1645920"/>
            <a:ext cx="5760720" cy="1920240"/>
          </a:xfrm>
          <a:prstGeom prst="rect">
            <a:avLst/>
          </a:prstGeom>
        </p:spPr>
        <p:txBody>
          <a:bodyPr lIns="91440" rIns="0" bIns="0"/>
          <a:lstStyle>
            <a:lvl1pPr marL="0" indent="0">
              <a:lnSpc>
                <a:spcPct val="120000"/>
              </a:lnSpc>
              <a:spcBef>
                <a:spcPts val="600"/>
              </a:spcBef>
              <a:spcAft>
                <a:spcPts val="600"/>
              </a:spcAft>
              <a:buFontTx/>
              <a:buNone/>
              <a:defRPr sz="1100">
                <a:solidFill>
                  <a:schemeClr val="accent2"/>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stStyle>
          <a:p>
            <a:pPr lvl="0"/>
            <a:r>
              <a:rPr lang="en-US" dirty="0"/>
              <a:t>Enter Bio information</a:t>
            </a:r>
          </a:p>
        </p:txBody>
      </p:sp>
      <p:sp>
        <p:nvSpPr>
          <p:cNvPr id="34" name="Text Placeholder 23">
            <a:extLst>
              <a:ext uri="{FF2B5EF4-FFF2-40B4-BE49-F238E27FC236}">
                <a16:creationId xmlns:a16="http://schemas.microsoft.com/office/drawing/2014/main" id="{CEE5FDC3-C47D-45F6-2C41-6331DE9D169E}"/>
              </a:ext>
            </a:extLst>
          </p:cNvPr>
          <p:cNvSpPr>
            <a:spLocks noGrp="1"/>
          </p:cNvSpPr>
          <p:nvPr>
            <p:ph type="body" sz="quarter" idx="24" hasCustomPrompt="1"/>
          </p:nvPr>
        </p:nvSpPr>
        <p:spPr>
          <a:xfrm>
            <a:off x="640080" y="3568704"/>
            <a:ext cx="1829329" cy="182880"/>
          </a:xfrm>
          <a:prstGeom prst="rect">
            <a:avLst/>
          </a:prstGeom>
        </p:spPr>
        <p:txBody>
          <a:bodyPr lIns="0" tIns="0" rIns="0" bIns="0" anchor="ctr" anchorCtr="0"/>
          <a:lstStyle>
            <a:lvl1pPr marL="7938" indent="0" algn="l">
              <a:tabLst/>
              <a:defRPr sz="900">
                <a:solidFill>
                  <a:srgbClr val="20697C"/>
                </a:solidFill>
              </a:defRPr>
            </a:lvl1pPr>
          </a:lstStyle>
          <a:p>
            <a:pPr lvl="0"/>
            <a:r>
              <a:rPr lang="en-US" dirty="0"/>
              <a:t>PDF [apply link to “PDF”]</a:t>
            </a:r>
          </a:p>
        </p:txBody>
      </p:sp>
      <p:sp>
        <p:nvSpPr>
          <p:cNvPr id="35" name="Text Placeholder 23">
            <a:extLst>
              <a:ext uri="{FF2B5EF4-FFF2-40B4-BE49-F238E27FC236}">
                <a16:creationId xmlns:a16="http://schemas.microsoft.com/office/drawing/2014/main" id="{0A766649-5461-9A91-8581-579C9943F80C}"/>
              </a:ext>
            </a:extLst>
          </p:cNvPr>
          <p:cNvSpPr>
            <a:spLocks noGrp="1"/>
          </p:cNvSpPr>
          <p:nvPr>
            <p:ph type="body" sz="quarter" idx="25" hasCustomPrompt="1"/>
          </p:nvPr>
        </p:nvSpPr>
        <p:spPr>
          <a:xfrm>
            <a:off x="640080" y="3797304"/>
            <a:ext cx="1829329" cy="182880"/>
          </a:xfrm>
          <a:prstGeom prst="rect">
            <a:avLst/>
          </a:prstGeom>
        </p:spPr>
        <p:txBody>
          <a:bodyPr lIns="0" tIns="0" rIns="0" bIns="0" anchor="ctr" anchorCtr="0"/>
          <a:lstStyle>
            <a:lvl1pPr marL="7938" indent="0" algn="l">
              <a:tabLst/>
              <a:defRPr sz="900">
                <a:solidFill>
                  <a:srgbClr val="20697C"/>
                </a:solidFill>
              </a:defRPr>
            </a:lvl1pPr>
          </a:lstStyle>
          <a:p>
            <a:pPr lvl="0"/>
            <a:r>
              <a:rPr lang="en-US" dirty="0"/>
              <a:t>vCard [apply link to ”vCard”]</a:t>
            </a:r>
          </a:p>
        </p:txBody>
      </p:sp>
      <p:sp>
        <p:nvSpPr>
          <p:cNvPr id="36" name="Text Placeholder 23">
            <a:extLst>
              <a:ext uri="{FF2B5EF4-FFF2-40B4-BE49-F238E27FC236}">
                <a16:creationId xmlns:a16="http://schemas.microsoft.com/office/drawing/2014/main" id="{B9974893-18B8-BC5E-9679-EF72E993AB55}"/>
              </a:ext>
            </a:extLst>
          </p:cNvPr>
          <p:cNvSpPr>
            <a:spLocks noGrp="1"/>
          </p:cNvSpPr>
          <p:nvPr>
            <p:ph type="body" sz="quarter" idx="26" hasCustomPrompt="1"/>
          </p:nvPr>
        </p:nvSpPr>
        <p:spPr>
          <a:xfrm>
            <a:off x="640080" y="4025904"/>
            <a:ext cx="1829329" cy="182880"/>
          </a:xfrm>
          <a:prstGeom prst="rect">
            <a:avLst/>
          </a:prstGeom>
        </p:spPr>
        <p:txBody>
          <a:bodyPr lIns="0" tIns="0" rIns="0" bIns="0" anchor="ctr" anchorCtr="0"/>
          <a:lstStyle>
            <a:lvl1pPr marL="7938" indent="0" algn="l">
              <a:tabLst/>
              <a:defRPr sz="900">
                <a:solidFill>
                  <a:srgbClr val="20697C"/>
                </a:solidFill>
              </a:defRPr>
            </a:lvl1pPr>
          </a:lstStyle>
          <a:p>
            <a:pPr lvl="0"/>
            <a:r>
              <a:rPr lang="en-US" dirty="0"/>
              <a:t>LinkedIn [apply link to “LinkedIn”]</a:t>
            </a:r>
          </a:p>
        </p:txBody>
      </p:sp>
      <p:cxnSp>
        <p:nvCxnSpPr>
          <p:cNvPr id="3" name="Straight Connector 2">
            <a:extLst>
              <a:ext uri="{FF2B5EF4-FFF2-40B4-BE49-F238E27FC236}">
                <a16:creationId xmlns:a16="http://schemas.microsoft.com/office/drawing/2014/main" id="{33632F5F-C22D-9715-7AEE-5AAA8466C019}"/>
              </a:ext>
            </a:extLst>
          </p:cNvPr>
          <p:cNvCxnSpPr>
            <a:cxnSpLocks/>
          </p:cNvCxnSpPr>
          <p:nvPr userDrawn="1"/>
        </p:nvCxnSpPr>
        <p:spPr>
          <a:xfrm>
            <a:off x="640080" y="2584685"/>
            <a:ext cx="1828800"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48365F60-9609-D4AE-4A82-7E878E7E44DB}"/>
              </a:ext>
            </a:extLst>
          </p:cNvPr>
          <p:cNvSpPr txBox="1"/>
          <p:nvPr userDrawn="1"/>
        </p:nvSpPr>
        <p:spPr>
          <a:xfrm>
            <a:off x="673609" y="3255720"/>
            <a:ext cx="276446" cy="153888"/>
          </a:xfrm>
          <a:prstGeom prst="rect">
            <a:avLst/>
          </a:prstGeom>
          <a:noFill/>
        </p:spPr>
        <p:txBody>
          <a:bodyPr wrap="square" lIns="0" tIns="0" rIns="0" bIns="0" rtlCol="0">
            <a:spAutoFit/>
          </a:bodyPr>
          <a:lstStyle/>
          <a:p>
            <a:r>
              <a:rPr lang="en-US" sz="1000" b="1" dirty="0">
                <a:solidFill>
                  <a:schemeClr val="accent2"/>
                </a:solidFill>
              </a:rPr>
              <a:t>(P)</a:t>
            </a:r>
          </a:p>
        </p:txBody>
      </p:sp>
    </p:spTree>
    <p:extLst>
      <p:ext uri="{BB962C8B-B14F-4D97-AF65-F5344CB8AC3E}">
        <p14:creationId xmlns:p14="http://schemas.microsoft.com/office/powerpoint/2010/main" val="3193947667"/>
      </p:ext>
    </p:extLst>
  </p:cSld>
  <p:clrMapOvr>
    <a:masterClrMapping/>
  </p:clrMapOvr>
</p:sldLayout>
</file>

<file path=ppt/slideLayouts/slideLayout8.xml><?xml version="1.0" encoding="utf-8"?>
<p:sldLayout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showMasterSp="0" preserve="1" userDrawn="1">
  <p:cSld name="05_Final Slide">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C0C474D-5CCC-45C7-5825-CB94E3EDC70C}"/>
              </a:ext>
            </a:extLst>
          </p:cNvPr>
          <p:cNvSpPr/>
          <p:nvPr userDrawn="1"/>
        </p:nvSpPr>
        <p:spPr>
          <a:xfrm>
            <a:off x="0" y="5215467"/>
            <a:ext cx="9144000" cy="4995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extBox 1">
            <a:extLst>
              <a:ext uri="{FF2B5EF4-FFF2-40B4-BE49-F238E27FC236}">
                <a16:creationId xmlns:a16="http://schemas.microsoft.com/office/drawing/2014/main" id="{594725B9-A53A-79FE-DB83-8A026CA87501}"/>
              </a:ext>
            </a:extLst>
          </p:cNvPr>
          <p:cNvSpPr txBox="1"/>
          <p:nvPr userDrawn="1"/>
        </p:nvSpPr>
        <p:spPr>
          <a:xfrm>
            <a:off x="419460" y="5310314"/>
            <a:ext cx="8305080" cy="276999"/>
          </a:xfrm>
          <a:prstGeom prst="rect">
            <a:avLst/>
          </a:prstGeom>
          <a:noFill/>
        </p:spPr>
        <p:txBody>
          <a:bodyPr wrap="square" rtlCol="0">
            <a:spAutoFit/>
          </a:bodyPr>
          <a:lstStyle/>
          <a:p>
            <a:pPr marL="0" marR="0" lvl="0" indent="0" algn="ctr" defTabSz="457189" rtl="0" eaLnBrk="1" fontAlgn="auto" latinLnBrk="0" hangingPunct="1">
              <a:lnSpc>
                <a:spcPct val="100000"/>
              </a:lnSpc>
              <a:spcBef>
                <a:spcPts val="0"/>
              </a:spcBef>
              <a:spcAft>
                <a:spcPts val="0"/>
              </a:spcAft>
              <a:buClrTx/>
              <a:buSzTx/>
              <a:buFontTx/>
              <a:buNone/>
              <a:tabLst/>
              <a:defRPr/>
            </a:pPr>
            <a:r>
              <a:rPr lang="en-US" sz="1050" kern="1200" dirty="0">
                <a:solidFill>
                  <a:schemeClr val="tx1"/>
                </a:solidFill>
                <a:effectLst/>
                <a:latin typeface="+mn-lt"/>
                <a:ea typeface="+mn-ea"/>
                <a:cs typeface="+mn-cs"/>
              </a:rPr>
              <a:t>NEW HAVEN  </a:t>
            </a:r>
            <a:r>
              <a:rPr lang="en-US" sz="1200" b="0" i="0" kern="1200" dirty="0">
                <a:solidFill>
                  <a:schemeClr val="tx1"/>
                </a:solidFill>
                <a:effectLst/>
                <a:latin typeface="Arial Narrow" panose="020B0604020202020204" pitchFamily="34" charset="0"/>
                <a:ea typeface="+mn-ea"/>
                <a:cs typeface="Arial Narrow" panose="020B0604020202020204" pitchFamily="34" charset="0"/>
              </a:rPr>
              <a:t>|</a:t>
            </a:r>
            <a:r>
              <a:rPr lang="en-US" sz="1050" kern="1200" dirty="0">
                <a:solidFill>
                  <a:schemeClr val="tx1"/>
                </a:solidFill>
                <a:effectLst/>
                <a:latin typeface="+mn-lt"/>
                <a:ea typeface="+mn-ea"/>
                <a:cs typeface="+mn-cs"/>
              </a:rPr>
              <a:t>  STAMFORD  </a:t>
            </a:r>
            <a:r>
              <a:rPr lang="en-US" sz="1200" b="0" i="0" kern="1200" dirty="0">
                <a:solidFill>
                  <a:schemeClr val="tx2"/>
                </a:solidFill>
                <a:effectLst/>
                <a:latin typeface="Arial Narrow" panose="020B0604020202020204" pitchFamily="34" charset="0"/>
                <a:ea typeface="+mn-ea"/>
                <a:cs typeface="Arial Narrow" panose="020B0604020202020204" pitchFamily="34" charset="0"/>
              </a:rPr>
              <a:t>|</a:t>
            </a:r>
            <a:r>
              <a:rPr lang="en-US" sz="1050" kern="1200" dirty="0">
                <a:solidFill>
                  <a:schemeClr val="tx1"/>
                </a:solidFill>
                <a:effectLst/>
                <a:latin typeface="+mn-lt"/>
                <a:ea typeface="+mn-ea"/>
                <a:cs typeface="+mn-cs"/>
              </a:rPr>
              <a:t>  WATERBURY  </a:t>
            </a:r>
            <a:r>
              <a:rPr lang="en-US" sz="1200" b="0" i="0" kern="1200" dirty="0">
                <a:solidFill>
                  <a:schemeClr val="tx2"/>
                </a:solidFill>
                <a:effectLst/>
                <a:latin typeface="Arial Narrow" panose="020B0604020202020204" pitchFamily="34" charset="0"/>
                <a:ea typeface="+mn-ea"/>
                <a:cs typeface="Arial Narrow" panose="020B0604020202020204" pitchFamily="34" charset="0"/>
              </a:rPr>
              <a:t>|</a:t>
            </a:r>
            <a:r>
              <a:rPr lang="en-US" sz="1050" kern="1200" dirty="0">
                <a:solidFill>
                  <a:schemeClr val="tx1"/>
                </a:solidFill>
                <a:effectLst/>
                <a:latin typeface="+mn-lt"/>
                <a:ea typeface="+mn-ea"/>
                <a:cs typeface="+mn-cs"/>
              </a:rPr>
              <a:t>  GUILFORD  </a:t>
            </a:r>
            <a:r>
              <a:rPr lang="en-US" sz="1200" b="0" i="0" kern="1200" dirty="0">
                <a:solidFill>
                  <a:schemeClr val="tx2"/>
                </a:solidFill>
                <a:effectLst/>
                <a:latin typeface="Arial Narrow" panose="020B0604020202020204" pitchFamily="34" charset="0"/>
                <a:ea typeface="+mn-ea"/>
                <a:cs typeface="Arial Narrow" panose="020B0604020202020204" pitchFamily="34" charset="0"/>
              </a:rPr>
              <a:t>|</a:t>
            </a:r>
            <a:r>
              <a:rPr lang="en-US" sz="1050" kern="1200" dirty="0">
                <a:solidFill>
                  <a:schemeClr val="tx1"/>
                </a:solidFill>
                <a:effectLst/>
                <a:latin typeface="+mn-lt"/>
                <a:ea typeface="+mn-ea"/>
                <a:cs typeface="+mn-cs"/>
              </a:rPr>
              <a:t>  SOUTHBURY  </a:t>
            </a:r>
            <a:r>
              <a:rPr lang="en-US" sz="1200" b="0" i="0" kern="1200" dirty="0">
                <a:solidFill>
                  <a:schemeClr val="tx2"/>
                </a:solidFill>
                <a:effectLst/>
                <a:latin typeface="Arial Narrow" panose="020B0604020202020204" pitchFamily="34" charset="0"/>
                <a:ea typeface="+mn-ea"/>
                <a:cs typeface="Arial Narrow" panose="020B0604020202020204" pitchFamily="34" charset="0"/>
              </a:rPr>
              <a:t>|</a:t>
            </a:r>
            <a:r>
              <a:rPr lang="en-US" sz="1050" kern="1200" dirty="0">
                <a:solidFill>
                  <a:schemeClr val="tx1"/>
                </a:solidFill>
                <a:effectLst/>
                <a:latin typeface="+mn-lt"/>
                <a:ea typeface="+mn-ea"/>
                <a:cs typeface="+mn-cs"/>
              </a:rPr>
              <a:t>  LITCHFIELD  </a:t>
            </a:r>
            <a:r>
              <a:rPr lang="en-US" sz="1200" b="0" i="0" kern="1200" dirty="0">
                <a:solidFill>
                  <a:schemeClr val="tx2"/>
                </a:solidFill>
                <a:effectLst/>
                <a:latin typeface="Arial Narrow" panose="020B0604020202020204" pitchFamily="34" charset="0"/>
                <a:ea typeface="+mn-ea"/>
                <a:cs typeface="Arial Narrow" panose="020B0604020202020204" pitchFamily="34" charset="0"/>
              </a:rPr>
              <a:t>|</a:t>
            </a:r>
            <a:r>
              <a:rPr lang="en-US" sz="1050" b="0" i="0" kern="1200" dirty="0">
                <a:solidFill>
                  <a:schemeClr val="tx1"/>
                </a:solidFill>
                <a:effectLst/>
                <a:latin typeface="+mn-lt"/>
                <a:ea typeface="+mn-ea"/>
                <a:cs typeface="+mn-cs"/>
              </a:rPr>
              <a:t>  </a:t>
            </a:r>
            <a:r>
              <a:rPr lang="en-US" sz="1050" b="1" dirty="0">
                <a:solidFill>
                  <a:schemeClr val="tx1"/>
                </a:solidFill>
                <a:latin typeface="+mn-lt"/>
              </a:rPr>
              <a:t>CARMODYLAW.COM</a:t>
            </a:r>
          </a:p>
        </p:txBody>
      </p:sp>
      <p:pic>
        <p:nvPicPr>
          <p:cNvPr id="8" name="Graphic 7">
            <a:extLst>
              <a:ext uri="{FF2B5EF4-FFF2-40B4-BE49-F238E27FC236}">
                <a16:creationId xmlns:a16="http://schemas.microsoft.com/office/drawing/2014/main" id="{6AA45855-3C3E-4487-1DF3-CB5780DBC09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062410" y="1920240"/>
            <a:ext cx="5019180" cy="1142089"/>
          </a:xfrm>
          <a:prstGeom prst="rect">
            <a:avLst/>
          </a:prstGeom>
        </p:spPr>
      </p:pic>
    </p:spTree>
    <p:extLst>
      <p:ext uri="{BB962C8B-B14F-4D97-AF65-F5344CB8AC3E}">
        <p14:creationId xmlns:p14="http://schemas.microsoft.com/office/powerpoint/2010/main" val="908605240"/>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userDrawn="1">
  <p:cSld name="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6511" y="886745"/>
            <a:ext cx="5836400" cy="359189"/>
          </a:xfrm>
          <a:prstGeom prst="rect">
            <a:avLst/>
          </a:prstGeom>
        </p:spPr>
        <p:txBody>
          <a:bodyPr/>
          <a:lstStyle>
            <a:lvl1pPr marL="0">
              <a:defRPr sz="3000">
                <a:solidFill>
                  <a:schemeClr val="accent5"/>
                </a:solidFill>
              </a:defRPr>
            </a:lvl1pPr>
          </a:lstStyle>
          <a:p>
            <a:r>
              <a:rPr lang="en-US" dirty="0"/>
              <a:t>CLICK TO EDIT MASTER TITLE</a:t>
            </a:r>
          </a:p>
        </p:txBody>
      </p:sp>
      <p:sp>
        <p:nvSpPr>
          <p:cNvPr id="3" name="Content Placeholder 2"/>
          <p:cNvSpPr>
            <a:spLocks noGrp="1"/>
          </p:cNvSpPr>
          <p:nvPr>
            <p:ph idx="1" hasCustomPrompt="1"/>
          </p:nvPr>
        </p:nvSpPr>
        <p:spPr>
          <a:xfrm>
            <a:off x="878441" y="1544994"/>
            <a:ext cx="7381956" cy="3525598"/>
          </a:xfrm>
          <a:prstGeom prst="rect">
            <a:avLst/>
          </a:prstGeom>
        </p:spPr>
        <p:txBody>
          <a:bodyPr/>
          <a:lstStyle>
            <a:lvl1pPr>
              <a:defRPr sz="1350"/>
            </a:lvl1pPr>
            <a:lvl2pPr marL="288036" indent="-137160">
              <a:buFont typeface="Wingdings" pitchFamily="2" charset="2"/>
              <a:buChar char="§"/>
              <a:defRPr sz="1350"/>
            </a:lvl2pPr>
            <a:lvl3pPr marL="425196" indent="-137160">
              <a:buFont typeface="Wingdings" pitchFamily="2" charset="2"/>
              <a:buChar char="§"/>
              <a:defRPr sz="1350"/>
            </a:lvl3pPr>
            <a:lvl4pPr marL="562356" indent="-137160">
              <a:buFont typeface="Wingdings" pitchFamily="2" charset="2"/>
              <a:buChar char="§"/>
              <a:defRPr sz="1350"/>
            </a:lvl4pPr>
            <a:lvl5pPr marL="699516" indent="-137160">
              <a:buFont typeface="Wingdings" pitchFamily="2" charset="2"/>
              <a:buChar char="§"/>
              <a:defRPr sz="1350"/>
            </a:lvl5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a:extLst>
              <a:ext uri="{FF2B5EF4-FFF2-40B4-BE49-F238E27FC236}">
                <a16:creationId xmlns:a16="http://schemas.microsoft.com/office/drawing/2014/main" id="{A3B09D9E-718E-6F4D-9DE7-11B226E3E009}"/>
              </a:ext>
            </a:extLst>
          </p:cNvPr>
          <p:cNvSpPr>
            <a:spLocks noGrp="1"/>
          </p:cNvSpPr>
          <p:nvPr>
            <p:ph type="sldNum" sz="quarter" idx="4"/>
          </p:nvPr>
        </p:nvSpPr>
        <p:spPr>
          <a:xfrm>
            <a:off x="7276378" y="5368805"/>
            <a:ext cx="984019" cy="304271"/>
          </a:xfrm>
          <a:prstGeom prst="rect">
            <a:avLst/>
          </a:prstGeom>
        </p:spPr>
        <p:txBody>
          <a:bodyPr/>
          <a:lstStyle>
            <a:lvl1pPr algn="r">
              <a:defRPr sz="1050">
                <a:solidFill>
                  <a:schemeClr val="bg1"/>
                </a:solidFill>
              </a:defRPr>
            </a:lvl1pPr>
          </a:lstStyle>
          <a:p>
            <a:fld id="{F8DC2A9F-844C-43CB-AE85-5CEEEC0E3442}" type="slidenum">
              <a:rPr lang="en-US" smtClean="0"/>
              <a:pPr/>
              <a:t>‹#›</a:t>
            </a:fld>
            <a:endParaRPr lang="en-US" dirty="0"/>
          </a:p>
        </p:txBody>
      </p:sp>
      <p:cxnSp>
        <p:nvCxnSpPr>
          <p:cNvPr id="11" name="Straight Connector 10">
            <a:extLst>
              <a:ext uri="{FF2B5EF4-FFF2-40B4-BE49-F238E27FC236}">
                <a16:creationId xmlns:a16="http://schemas.microsoft.com/office/drawing/2014/main" id="{A06D321D-C6B3-A046-B17A-C2A26BE226E3}"/>
              </a:ext>
            </a:extLst>
          </p:cNvPr>
          <p:cNvCxnSpPr>
            <a:cxnSpLocks/>
          </p:cNvCxnSpPr>
          <p:nvPr userDrawn="1"/>
        </p:nvCxnSpPr>
        <p:spPr>
          <a:xfrm>
            <a:off x="878441" y="1337927"/>
            <a:ext cx="7381956"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496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5194E405-9210-6447-96BD-748409ED3B92}"/>
              </a:ext>
            </a:extLst>
          </p:cNvPr>
          <p:cNvSpPr/>
          <p:nvPr userDrawn="1"/>
        </p:nvSpPr>
        <p:spPr>
          <a:xfrm>
            <a:off x="0" y="534924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3" name="Graphic 2">
            <a:extLst>
              <a:ext uri="{FF2B5EF4-FFF2-40B4-BE49-F238E27FC236}">
                <a16:creationId xmlns:a16="http://schemas.microsoft.com/office/drawing/2014/main" id="{7EB8429A-7ACF-1571-F6FC-14E8D9903722}"/>
              </a:ext>
            </a:extLst>
          </p:cNvPr>
          <p:cNvPicPr>
            <a:picLocks noChangeAspect="1"/>
          </p:cNvPicPr>
          <p:nvPr userDrawn="1"/>
        </p:nvPicPr>
        <p:blipFill>
          <a:blip r:embed="rId24">
            <a:extLst>
              <a:ext uri="{28A0092B-C50C-407E-A947-70E740481C1C}">
                <a14:useLocalDpi xmlns:a14="http://schemas.microsoft.com/office/drawing/2010/main" val="0"/>
              </a:ext>
            </a:extLst>
          </a:blip>
          <a:srcRect/>
          <a:stretch/>
        </p:blipFill>
        <p:spPr>
          <a:xfrm>
            <a:off x="7500109" y="334433"/>
            <a:ext cx="1277624" cy="290717"/>
          </a:xfrm>
          <a:prstGeom prst="rect">
            <a:avLst/>
          </a:prstGeom>
        </p:spPr>
      </p:pic>
    </p:spTree>
    <p:extLst>
      <p:ext uri="{BB962C8B-B14F-4D97-AF65-F5344CB8AC3E}">
        <p14:creationId xmlns:p14="http://schemas.microsoft.com/office/powerpoint/2010/main" val="2070370986"/>
      </p:ext>
    </p:extLst>
  </p:cSld>
  <p:clrMap bg1="lt1" tx1="dk1" bg2="lt2" tx2="dk2" accent1="accent1" accent2="accent2" accent3="accent3" accent4="accent4" accent5="accent5" accent6="accent6" hlink="hlink" folHlink="folHlink"/>
  <p:sldLayoutIdLst>
    <p:sldLayoutId id="2147483669" r:id="rId1"/>
    <p:sldLayoutId id="2147483671" r:id="rId2"/>
    <p:sldLayoutId id="2147483662" r:id="rId3"/>
    <p:sldLayoutId id="2147483687" r:id="rId4"/>
    <p:sldLayoutId id="2147483677" r:id="rId5"/>
    <p:sldLayoutId id="2147483688" r:id="rId6"/>
    <p:sldLayoutId id="2147483678" r:id="rId7"/>
    <p:sldLayoutId id="2147483680" r:id="rId8"/>
    <p:sldLayoutId id="2147483689" r:id="rId9"/>
    <p:sldLayoutId id="2147483690" r:id="rId10"/>
    <p:sldLayoutId id="2147483691" r:id="rId11"/>
    <p:sldLayoutId id="2147483692" r:id="rId12"/>
    <p:sldLayoutId id="2147483693" r:id="rId13"/>
    <p:sldLayoutId id="2147483694" r:id="rId14"/>
    <p:sldLayoutId id="2147483695" r:id="rId15"/>
    <p:sldLayoutId id="2147483696" r:id="rId16"/>
    <p:sldLayoutId id="2147483698" r:id="rId17"/>
    <p:sldLayoutId id="2147483699" r:id="rId18"/>
    <p:sldLayoutId id="2147483700" r:id="rId19"/>
    <p:sldLayoutId id="2147483701" r:id="rId20"/>
    <p:sldLayoutId id="2147483702" r:id="rId21"/>
    <p:sldLayoutId id="2147483703" r:id="rId22"/>
  </p:sldLayoutIdLst>
  <p:hf hdr="0" dt="0"/>
  <p:txStyles>
    <p:titleStyle>
      <a:lvl1pPr algn="l" defTabSz="914377" rtl="0" eaLnBrk="1" latinLnBrk="0" hangingPunct="1">
        <a:lnSpc>
          <a:spcPct val="85000"/>
        </a:lnSpc>
        <a:spcBef>
          <a:spcPct val="0"/>
        </a:spcBef>
        <a:buNone/>
        <a:defRPr sz="4800" kern="1200" spc="-51" baseline="0">
          <a:solidFill>
            <a:schemeClr val="tx1">
              <a:lumMod val="75000"/>
              <a:lumOff val="25000"/>
            </a:schemeClr>
          </a:solidFill>
          <a:latin typeface="+mj-lt"/>
          <a:ea typeface="+mj-ea"/>
          <a:cs typeface="+mj-cs"/>
        </a:defRPr>
      </a:lvl1pPr>
    </p:titleStyle>
    <p:bodyStyle>
      <a:lvl1pPr marL="91438" indent="-91438" algn="l" defTabSz="914377" rtl="0" eaLnBrk="1" latinLnBrk="0" hangingPunct="1">
        <a:lnSpc>
          <a:spcPct val="90000"/>
        </a:lnSpc>
        <a:spcBef>
          <a:spcPts val="1200"/>
        </a:spcBef>
        <a:spcAft>
          <a:spcPts val="200"/>
        </a:spcAft>
        <a:buClr>
          <a:schemeClr val="accent1"/>
        </a:buClr>
        <a:buSzTx/>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38" indent="-182875" algn="l" defTabSz="914377"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14"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789"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65" indent="-182875"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099973"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299968"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499963"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699958" indent="-228594" algn="l" defTabSz="914377"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9.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7.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diagramLayout" Target="../diagrams/layout5.xml"/><Relationship Id="rId7" Type="http://schemas.openxmlformats.org/officeDocument/2006/relationships/image" Target="../media/image13.png"/><Relationship Id="rId2" Type="http://schemas.openxmlformats.org/officeDocument/2006/relationships/diagramData" Target="../diagrams/data5.xml"/><Relationship Id="rId1" Type="http://schemas.openxmlformats.org/officeDocument/2006/relationships/slideLayout" Target="../slideLayouts/slideLayout21.xml"/><Relationship Id="rId6" Type="http://schemas.microsoft.com/office/2007/relationships/diagramDrawing" Target="../diagrams/drawing5.xml"/><Relationship Id="rId5" Type="http://schemas.openxmlformats.org/officeDocument/2006/relationships/diagramColors" Target="../diagrams/colors5.xml"/><Relationship Id="rId10" Type="http://schemas.openxmlformats.org/officeDocument/2006/relationships/image" Target="../media/image16.svg"/><Relationship Id="rId4" Type="http://schemas.openxmlformats.org/officeDocument/2006/relationships/diagramQuickStyle" Target="../diagrams/quickStyle5.xml"/><Relationship Id="rId9" Type="http://schemas.openxmlformats.org/officeDocument/2006/relationships/image" Target="../media/image15.png"/></Relationships>
</file>

<file path=ppt/slides/_rels/slide18.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diagramLayout" Target="../diagrams/layout6.xml"/><Relationship Id="rId7" Type="http://schemas.openxmlformats.org/officeDocument/2006/relationships/image" Target="../media/image17.png"/><Relationship Id="rId2" Type="http://schemas.openxmlformats.org/officeDocument/2006/relationships/diagramData" Target="../diagrams/data6.xml"/><Relationship Id="rId1" Type="http://schemas.openxmlformats.org/officeDocument/2006/relationships/slideLayout" Target="../slideLayouts/slideLayout22.xml"/><Relationship Id="rId6" Type="http://schemas.microsoft.com/office/2007/relationships/diagramDrawing" Target="../diagrams/drawing6.xml"/><Relationship Id="rId5" Type="http://schemas.openxmlformats.org/officeDocument/2006/relationships/diagramColors" Target="../diagrams/colors6.xml"/><Relationship Id="rId10" Type="http://schemas.openxmlformats.org/officeDocument/2006/relationships/image" Target="../media/image20.svg"/><Relationship Id="rId4" Type="http://schemas.openxmlformats.org/officeDocument/2006/relationships/diagramQuickStyle" Target="../diagrams/quickStyle6.xml"/><Relationship Id="rId9" Type="http://schemas.openxmlformats.org/officeDocument/2006/relationships/image" Target="../media/image19.png"/></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0.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A1A1CD84-BE2B-9AF5-24A8-F469C8132010}"/>
              </a:ext>
            </a:extLst>
          </p:cNvPr>
          <p:cNvSpPr>
            <a:spLocks noGrp="1"/>
          </p:cNvSpPr>
          <p:nvPr>
            <p:ph type="ctrTitle"/>
          </p:nvPr>
        </p:nvSpPr>
        <p:spPr>
          <a:xfrm>
            <a:off x="890693" y="1469036"/>
            <a:ext cx="7600013" cy="1668405"/>
          </a:xfrm>
        </p:spPr>
        <p:txBody>
          <a:bodyPr/>
          <a:lstStyle/>
          <a:p>
            <a:br>
              <a:rPr lang="en-US" sz="2000" spc="-20" dirty="0">
                <a:solidFill>
                  <a:schemeClr val="accent2"/>
                </a:solidFill>
                <a:ea typeface="+mn-ea"/>
                <a:cs typeface="+mn-cs"/>
              </a:rPr>
            </a:br>
            <a:br>
              <a:rPr lang="en-US" sz="2000" spc="-20" dirty="0">
                <a:solidFill>
                  <a:schemeClr val="accent2"/>
                </a:solidFill>
                <a:ea typeface="+mn-ea"/>
                <a:cs typeface="+mn-cs"/>
              </a:rPr>
            </a:br>
            <a:r>
              <a:rPr lang="en-US" sz="3200" b="1" spc="-20" dirty="0">
                <a:solidFill>
                  <a:schemeClr val="accent2"/>
                </a:solidFill>
                <a:ea typeface="+mn-ea"/>
                <a:cs typeface="+mn-cs"/>
              </a:rPr>
              <a:t>Greater Waterbury Chamber HR Council</a:t>
            </a:r>
            <a:br>
              <a:rPr lang="en-US" sz="3200" b="1" spc="-20" dirty="0">
                <a:solidFill>
                  <a:schemeClr val="accent2"/>
                </a:solidFill>
                <a:ea typeface="+mn-ea"/>
                <a:cs typeface="+mn-cs"/>
              </a:rPr>
            </a:br>
            <a:r>
              <a:rPr lang="en-US" sz="3200" b="1" dirty="0"/>
              <a:t>Connecticut Paid Sick Leave</a:t>
            </a:r>
            <a:endParaRPr lang="en-US" sz="3200" dirty="0"/>
          </a:p>
        </p:txBody>
      </p:sp>
      <p:sp>
        <p:nvSpPr>
          <p:cNvPr id="3" name="Subtitle 2" descr="" title="">
            <a:extLst>
              <a:ext uri="{FF2B5EF4-FFF2-40B4-BE49-F238E27FC236}">
                <a16:creationId xmlns:a16="http://schemas.microsoft.com/office/drawing/2014/main" id="{998BFB1B-66D5-A804-60C8-BD09603331B1}"/>
              </a:ext>
            </a:extLst>
          </p:cNvPr>
          <p:cNvSpPr>
            <a:spLocks noGrp="1"/>
          </p:cNvSpPr>
          <p:nvPr>
            <p:ph type="subTitle" idx="1"/>
          </p:nvPr>
        </p:nvSpPr>
        <p:spPr>
          <a:xfrm>
            <a:off x="890693" y="3237875"/>
            <a:ext cx="7362613" cy="1263053"/>
          </a:xfrm>
        </p:spPr>
        <p:txBody>
          <a:bodyPr/>
          <a:lstStyle/>
          <a:p>
            <a:endParaRPr lang="en-US" sz="2000" dirty="0"/>
          </a:p>
          <a:p>
            <a:r>
              <a:rPr lang="en-US" sz="2000" dirty="0"/>
              <a:t>January 16, 2025</a:t>
            </a:r>
          </a:p>
          <a:p>
            <a:endParaRPr lang="en-US" sz="2000" b="1" dirty="0"/>
          </a:p>
          <a:p>
            <a:pPr>
              <a:spcBef>
                <a:spcPts val="0"/>
              </a:spcBef>
              <a:spcAft>
                <a:spcPts val="0"/>
              </a:spcAft>
            </a:pPr>
            <a:r>
              <a:rPr lang="en-US" sz="2000" b="1" dirty="0"/>
              <a:t>Vincent Farisello 		Nick Zaino</a:t>
            </a:r>
          </a:p>
          <a:p>
            <a:pPr>
              <a:spcBef>
                <a:spcPts val="0"/>
              </a:spcBef>
              <a:spcAft>
                <a:spcPts val="0"/>
              </a:spcAft>
            </a:pPr>
            <a:r>
              <a:rPr lang="en-US" sz="1800" dirty="0"/>
              <a:t>vfarisello@carmodylaw.com 	nzaino@carmodylaw.com</a:t>
            </a:r>
          </a:p>
        </p:txBody>
      </p:sp>
    </p:spTree>
    <p:extLst>
      <p:ext uri="{BB962C8B-B14F-4D97-AF65-F5344CB8AC3E}">
        <p14:creationId xmlns:p14="http://schemas.microsoft.com/office/powerpoint/2010/main" val="3362129352"/>
      </p:ext>
    </p:extLst>
  </p:cSld>
  <p:clrMapOvr>
    <a:masterClrMapping/>
  </p:clrMapOvr>
</p:sld>
</file>

<file path=ppt/slides/slide10.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DEC6CB17-A636-BF3F-04A2-DA33043B043D}"/>
              </a:ext>
            </a:extLst>
          </p:cNvPr>
          <p:cNvSpPr>
            <a:spLocks noGrp="1"/>
          </p:cNvSpPr>
          <p:nvPr>
            <p:ph type="title"/>
          </p:nvPr>
        </p:nvSpPr>
        <p:spPr/>
        <p:txBody>
          <a:bodyPr/>
          <a:lstStyle/>
          <a:p>
            <a:r>
              <a:rPr lang="en-US" dirty="0"/>
              <a:t>Accrual</a:t>
            </a:r>
          </a:p>
        </p:txBody>
      </p:sp>
      <p:sp>
        <p:nvSpPr>
          <p:cNvPr id="3" name="Slide Number Placeholder 2" descr="" title="">
            <a:extLst>
              <a:ext uri="{FF2B5EF4-FFF2-40B4-BE49-F238E27FC236}">
                <a16:creationId xmlns:a16="http://schemas.microsoft.com/office/drawing/2014/main" id="{C47AEA5A-C675-1F1C-93ED-C4B21BB55B44}"/>
              </a:ext>
            </a:extLst>
          </p:cNvPr>
          <p:cNvSpPr>
            <a:spLocks noGrp="1"/>
          </p:cNvSpPr>
          <p:nvPr>
            <p:ph type="sldNum" sz="quarter" idx="4"/>
          </p:nvPr>
        </p:nvSpPr>
        <p:spPr/>
        <p:txBody>
          <a:bodyPr/>
          <a:lstStyle/>
          <a:p>
            <a:fld id="{F8DC2A9F-844C-43CB-AE85-5CEEEC0E3442}" type="slidenum">
              <a:rPr lang="en-US" smtClean="0"/>
              <a:pPr/>
              <a:t>10</a:t>
            </a:fld>
            <a:endParaRPr lang="en-US" dirty="0"/>
          </a:p>
        </p:txBody>
      </p:sp>
      <p:graphicFrame>
        <p:nvGraphicFramePr>
          <p:cNvPr id="5" name="Table 5" descr="" title="">
            <a:extLst>
              <a:ext uri="{FF2B5EF4-FFF2-40B4-BE49-F238E27FC236}">
                <a16:creationId xmlns:a16="http://schemas.microsoft.com/office/drawing/2014/main" id="{C4EC4E4F-4F7D-B6A0-A2B3-8885892AE4C6}"/>
              </a:ext>
            </a:extLst>
          </p:cNvPr>
          <p:cNvGraphicFramePr>
            <a:graphicFrameLocks noGrp="1"/>
          </p:cNvGraphicFramePr>
          <p:nvPr>
            <p:extLst>
              <p:ext uri="{D42A27DB-BD31-4B8C-83A1-F6EECF244321}">
                <p14:modId xmlns:p14="http://schemas.microsoft.com/office/powerpoint/2010/main" val="703659980"/>
              </p:ext>
            </p:extLst>
          </p:nvPr>
        </p:nvGraphicFramePr>
        <p:xfrm>
          <a:off x="761017" y="1501327"/>
          <a:ext cx="7573515" cy="3657600"/>
        </p:xfrm>
        <a:graphic>
          <a:graphicData uri="http://schemas.openxmlformats.org/drawingml/2006/table">
            <a:tbl>
              <a:tblPr firstRow="1" bandRow="1">
                <a:tableStyleId>{5C22544A-7EE6-4342-B048-85BDC9FD1C3A}</a:tableStyleId>
              </a:tblPr>
              <a:tblGrid>
                <a:gridCol w="2524505">
                  <a:extLst>
                    <a:ext uri="{9D8B030D-6E8A-4147-A177-3AD203B41FA5}">
                      <a16:colId xmlns:a16="http://schemas.microsoft.com/office/drawing/2014/main" val="302404600"/>
                    </a:ext>
                  </a:extLst>
                </a:gridCol>
                <a:gridCol w="2524505">
                  <a:extLst>
                    <a:ext uri="{9D8B030D-6E8A-4147-A177-3AD203B41FA5}">
                      <a16:colId xmlns:a16="http://schemas.microsoft.com/office/drawing/2014/main" val="1509212828"/>
                    </a:ext>
                  </a:extLst>
                </a:gridCol>
                <a:gridCol w="2524505">
                  <a:extLst>
                    <a:ext uri="{9D8B030D-6E8A-4147-A177-3AD203B41FA5}">
                      <a16:colId xmlns:a16="http://schemas.microsoft.com/office/drawing/2014/main" val="3361413578"/>
                    </a:ext>
                  </a:extLst>
                </a:gridCol>
              </a:tblGrid>
              <a:tr h="370840">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1800" dirty="0">
                          <a:solidFill>
                            <a:schemeClr val="bg1"/>
                          </a:solidFill>
                        </a:rPr>
                        <a:t>Prior law</a:t>
                      </a:r>
                    </a:p>
                    <a:p>
                      <a:endParaRPr lang="en-US" dirty="0">
                        <a:solidFill>
                          <a:schemeClr val="bg1"/>
                        </a:solidFill>
                      </a:endParaRPr>
                    </a:p>
                  </a:txBody>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1800" dirty="0">
                          <a:solidFill>
                            <a:schemeClr val="bg1"/>
                          </a:solidFill>
                        </a:rPr>
                        <a:t>New law</a:t>
                      </a:r>
                    </a:p>
                    <a:p>
                      <a:endParaRPr lang="en-US" dirty="0">
                        <a:solidFill>
                          <a:schemeClr val="bg1"/>
                        </a:solidFill>
                      </a:endParaRPr>
                    </a:p>
                  </a:txBody>
                  <a:tcPr/>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1800" dirty="0">
                          <a:solidFill>
                            <a:schemeClr val="bg1"/>
                          </a:solidFill>
                        </a:rPr>
                        <a:t>Frontloading option</a:t>
                      </a:r>
                    </a:p>
                    <a:p>
                      <a:endParaRPr lang="en-US" dirty="0">
                        <a:solidFill>
                          <a:schemeClr val="bg1"/>
                        </a:solidFill>
                      </a:endParaRPr>
                    </a:p>
                  </a:txBody>
                  <a:tcPr/>
                </a:tc>
                <a:extLst>
                  <a:ext uri="{0D108BD9-81ED-4DB2-BD59-A6C34878D82A}">
                    <a16:rowId xmlns:a16="http://schemas.microsoft.com/office/drawing/2014/main" val="1641048805"/>
                  </a:ext>
                </a:extLst>
              </a:tr>
              <a:tr h="370840">
                <a:tc>
                  <a:txBody>
                    <a:bodyPr/>
                    <a:lstStyle/>
                    <a:p>
                      <a:pPr marL="231775" lvl="1" indent="-231775" algn="l" defTabSz="914377" rtl="0" eaLnBrk="1" latinLnBrk="0" hangingPunct="1">
                        <a:buFont typeface="Arial" panose="020B0604020202020204" pitchFamily="34" charset="0"/>
                        <a:buChar char="•"/>
                      </a:pPr>
                      <a:r>
                        <a:rPr lang="en-US" sz="1600" kern="1200" dirty="0">
                          <a:solidFill>
                            <a:schemeClr val="tx1"/>
                          </a:solidFill>
                          <a:latin typeface="+mn-lt"/>
                          <a:ea typeface="+mn-ea"/>
                          <a:cs typeface="+mn-cs"/>
                        </a:rPr>
                        <a:t>Accrual began upon hire</a:t>
                      </a:r>
                    </a:p>
                    <a:p>
                      <a:pPr marL="231775" lvl="1" indent="-231775" algn="l" defTabSz="914377" rtl="0" eaLnBrk="1" latinLnBrk="0" hangingPunct="1">
                        <a:buFont typeface="Arial" panose="020B0604020202020204" pitchFamily="34" charset="0"/>
                        <a:buChar char="•"/>
                      </a:pPr>
                      <a:r>
                        <a:rPr lang="en-US" sz="1600" kern="1200" dirty="0">
                          <a:solidFill>
                            <a:schemeClr val="tx1"/>
                          </a:solidFill>
                          <a:latin typeface="+mn-lt"/>
                          <a:ea typeface="+mn-ea"/>
                          <a:cs typeface="+mn-cs"/>
                        </a:rPr>
                        <a:t>Accrual rate of 1 hour of paid sick time for every 40 hours worked, capped at 40 hours per year</a:t>
                      </a:r>
                    </a:p>
                    <a:p>
                      <a:pPr marL="231775" lvl="1" indent="-231775" algn="l" defTabSz="914377" rtl="0" eaLnBrk="1" latinLnBrk="0" hangingPunct="1">
                        <a:buFont typeface="Arial" panose="020B0604020202020204" pitchFamily="34" charset="0"/>
                        <a:buChar char="•"/>
                      </a:pPr>
                      <a:endParaRPr lang="en-US" sz="1600" kern="1200" dirty="0">
                        <a:solidFill>
                          <a:schemeClr val="tx1"/>
                        </a:solidFill>
                        <a:latin typeface="+mn-lt"/>
                        <a:ea typeface="+mn-ea"/>
                        <a:cs typeface="+mn-cs"/>
                      </a:endParaRPr>
                    </a:p>
                  </a:txBody>
                  <a:tcPr>
                    <a:solidFill>
                      <a:schemeClr val="accent1">
                        <a:lumMod val="40000"/>
                        <a:lumOff val="60000"/>
                      </a:schemeClr>
                    </a:solidFill>
                  </a:tcPr>
                </a:tc>
                <a:tc>
                  <a:txBody>
                    <a:bodyPr/>
                    <a:lstStyle/>
                    <a:p>
                      <a:pPr marL="231775" lvl="1" indent="-231775" algn="l" defTabSz="914377" rtl="0" eaLnBrk="1" latinLnBrk="0" hangingPunct="1">
                        <a:buFont typeface="Arial" panose="020B0604020202020204" pitchFamily="34" charset="0"/>
                        <a:buChar char="•"/>
                      </a:pPr>
                      <a:r>
                        <a:rPr lang="en-US" sz="1600" kern="1200" dirty="0">
                          <a:solidFill>
                            <a:schemeClr val="tx1"/>
                          </a:solidFill>
                          <a:latin typeface="+mn-lt"/>
                          <a:ea typeface="+mn-ea"/>
                          <a:cs typeface="+mn-cs"/>
                        </a:rPr>
                        <a:t>Accrual rate accelerated to 1 hour of paid sick time for every 30 hours worked, capped at 40 hours per year</a:t>
                      </a:r>
                    </a:p>
                    <a:p>
                      <a:pPr marL="231775" lvl="1" indent="-231775" algn="l" defTabSz="914377" rtl="0" eaLnBrk="1" latinLnBrk="0" hangingPunct="1">
                        <a:buFont typeface="Arial" panose="020B0604020202020204" pitchFamily="34" charset="0"/>
                        <a:buChar char="•"/>
                      </a:pPr>
                      <a:r>
                        <a:rPr lang="en-US" sz="1600" kern="1200" dirty="0">
                          <a:solidFill>
                            <a:schemeClr val="tx1"/>
                          </a:solidFill>
                          <a:latin typeface="+mn-lt"/>
                          <a:ea typeface="+mn-ea"/>
                          <a:cs typeface="+mn-cs"/>
                        </a:rPr>
                        <a:t>Presumption that exempt employees work 40 hours per week for purposes of accrual</a:t>
                      </a:r>
                    </a:p>
                    <a:p>
                      <a:pPr marL="231775" lvl="1" indent="-231775" algn="l" defTabSz="914377" rtl="0" eaLnBrk="1" latinLnBrk="0" hangingPunct="1">
                        <a:buFont typeface="Arial" panose="020B0604020202020204" pitchFamily="34" charset="0"/>
                        <a:buChar char="•"/>
                      </a:pPr>
                      <a:endParaRPr lang="en-US" sz="1600" kern="1200" dirty="0">
                        <a:solidFill>
                          <a:schemeClr val="tx1"/>
                        </a:solidFill>
                        <a:latin typeface="+mn-lt"/>
                        <a:ea typeface="+mn-ea"/>
                        <a:cs typeface="+mn-cs"/>
                      </a:endParaRPr>
                    </a:p>
                  </a:txBody>
                  <a:tcPr>
                    <a:solidFill>
                      <a:schemeClr val="accent1">
                        <a:lumMod val="40000"/>
                        <a:lumOff val="60000"/>
                      </a:schemeClr>
                    </a:solidFill>
                  </a:tcPr>
                </a:tc>
                <a:tc>
                  <a:txBody>
                    <a:bodyPr/>
                    <a:lstStyle/>
                    <a:p>
                      <a:pPr marL="231775" lvl="1" indent="-231775" algn="l" defTabSz="914377" rtl="0" eaLnBrk="1" latinLnBrk="0" hangingPunct="1">
                        <a:buFont typeface="Arial" panose="020B0604020202020204" pitchFamily="34" charset="0"/>
                        <a:buChar char="•"/>
                      </a:pPr>
                      <a:r>
                        <a:rPr lang="en-US" sz="1600" kern="1200" dirty="0">
                          <a:solidFill>
                            <a:schemeClr val="tx1"/>
                          </a:solidFill>
                          <a:latin typeface="+mn-lt"/>
                          <a:ea typeface="+mn-ea"/>
                          <a:cs typeface="+mn-cs"/>
                        </a:rPr>
                        <a:t>Current and new law allow for frontloading of paid sick leave in lieu of accrual method</a:t>
                      </a:r>
                    </a:p>
                    <a:p>
                      <a:pPr marL="231775" lvl="1" indent="-231775" algn="l" defTabSz="914377" rtl="0" eaLnBrk="1" latinLnBrk="0" hangingPunct="1">
                        <a:buFont typeface="Arial" panose="020B0604020202020204" pitchFamily="34" charset="0"/>
                        <a:buChar char="•"/>
                      </a:pPr>
                      <a:r>
                        <a:rPr lang="en-US" sz="1600" kern="1200" dirty="0">
                          <a:solidFill>
                            <a:schemeClr val="tx1"/>
                          </a:solidFill>
                          <a:latin typeface="+mn-lt"/>
                          <a:ea typeface="+mn-ea"/>
                          <a:cs typeface="+mn-cs"/>
                        </a:rPr>
                        <a:t>Frontloaded time must meet or exceed to what employee would have earned using accrual method</a:t>
                      </a:r>
                    </a:p>
                    <a:p>
                      <a:pPr marL="231775" lvl="1" indent="-231775" algn="l" defTabSz="914377" rtl="0" eaLnBrk="1" latinLnBrk="0" hangingPunct="1">
                        <a:buFont typeface="Arial" panose="020B0604020202020204" pitchFamily="34" charset="0"/>
                        <a:buChar char="•"/>
                      </a:pPr>
                      <a:endParaRPr lang="en-US" sz="1600" kern="1200" dirty="0">
                        <a:solidFill>
                          <a:schemeClr val="tx1"/>
                        </a:solidFill>
                        <a:latin typeface="+mn-lt"/>
                        <a:ea typeface="+mn-ea"/>
                        <a:cs typeface="+mn-cs"/>
                      </a:endParaRPr>
                    </a:p>
                  </a:txBody>
                  <a:tcPr>
                    <a:solidFill>
                      <a:schemeClr val="accent1">
                        <a:lumMod val="40000"/>
                        <a:lumOff val="60000"/>
                      </a:schemeClr>
                    </a:solidFill>
                  </a:tcPr>
                </a:tc>
                <a:extLst>
                  <a:ext uri="{0D108BD9-81ED-4DB2-BD59-A6C34878D82A}">
                    <a16:rowId xmlns:a16="http://schemas.microsoft.com/office/drawing/2014/main" val="3151130193"/>
                  </a:ext>
                </a:extLst>
              </a:tr>
            </a:tbl>
          </a:graphicData>
        </a:graphic>
      </p:graphicFrame>
    </p:spTree>
    <p:extLst>
      <p:ext uri="{BB962C8B-B14F-4D97-AF65-F5344CB8AC3E}">
        <p14:creationId xmlns:p14="http://schemas.microsoft.com/office/powerpoint/2010/main" val="2351029906"/>
      </p:ext>
    </p:extLst>
  </p:cSld>
  <p:clrMapOvr>
    <a:masterClrMapping/>
  </p:clrMapOvr>
</p:sld>
</file>

<file path=ppt/slides/slide11.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B591AE84-A4D1-B009-9F63-53E28A6BD6C8}"/>
              </a:ext>
            </a:extLst>
          </p:cNvPr>
          <p:cNvSpPr>
            <a:spLocks noGrp="1"/>
          </p:cNvSpPr>
          <p:nvPr>
            <p:ph type="title"/>
          </p:nvPr>
        </p:nvSpPr>
        <p:spPr>
          <a:xfrm>
            <a:off x="851359" y="886745"/>
            <a:ext cx="7409038" cy="359189"/>
          </a:xfrm>
        </p:spPr>
        <p:txBody>
          <a:bodyPr/>
          <a:lstStyle/>
          <a:p>
            <a:r>
              <a:rPr lang="en-US" dirty="0"/>
              <a:t>Eligibility to Use Accrued Sick Time</a:t>
            </a:r>
          </a:p>
        </p:txBody>
      </p:sp>
      <p:sp>
        <p:nvSpPr>
          <p:cNvPr id="3" name="Slide Number Placeholder 2" descr="" title="">
            <a:extLst>
              <a:ext uri="{FF2B5EF4-FFF2-40B4-BE49-F238E27FC236}">
                <a16:creationId xmlns:a16="http://schemas.microsoft.com/office/drawing/2014/main" id="{13FD31C3-E5E3-AE34-B296-E63364E4AE07}"/>
              </a:ext>
            </a:extLst>
          </p:cNvPr>
          <p:cNvSpPr>
            <a:spLocks noGrp="1"/>
          </p:cNvSpPr>
          <p:nvPr>
            <p:ph type="sldNum" sz="quarter" idx="4"/>
          </p:nvPr>
        </p:nvSpPr>
        <p:spPr/>
        <p:txBody>
          <a:bodyPr/>
          <a:lstStyle/>
          <a:p>
            <a:fld id="{F8DC2A9F-844C-43CB-AE85-5CEEEC0E3442}" type="slidenum">
              <a:rPr lang="en-US" smtClean="0"/>
              <a:pPr/>
              <a:t>11</a:t>
            </a:fld>
            <a:endParaRPr lang="en-US" dirty="0"/>
          </a:p>
        </p:txBody>
      </p:sp>
      <p:graphicFrame>
        <p:nvGraphicFramePr>
          <p:cNvPr id="5" name="Table 5" descr="" title="">
            <a:extLst>
              <a:ext uri="{FF2B5EF4-FFF2-40B4-BE49-F238E27FC236}">
                <a16:creationId xmlns:a16="http://schemas.microsoft.com/office/drawing/2014/main" id="{223BB3DC-6953-FD7A-65BE-636ABCF383E1}"/>
              </a:ext>
            </a:extLst>
          </p:cNvPr>
          <p:cNvGraphicFramePr>
            <a:graphicFrameLocks noGrp="1"/>
          </p:cNvGraphicFramePr>
          <p:nvPr>
            <p:extLst>
              <p:ext uri="{D42A27DB-BD31-4B8C-83A1-F6EECF244321}">
                <p14:modId xmlns:p14="http://schemas.microsoft.com/office/powerpoint/2010/main" val="1488609944"/>
              </p:ext>
            </p:extLst>
          </p:nvPr>
        </p:nvGraphicFramePr>
        <p:xfrm>
          <a:off x="883603" y="1756342"/>
          <a:ext cx="7600013" cy="2748280"/>
        </p:xfrm>
        <a:graphic>
          <a:graphicData uri="http://schemas.openxmlformats.org/drawingml/2006/table">
            <a:tbl>
              <a:tblPr firstRow="1" bandRow="1">
                <a:tableStyleId>{5C22544A-7EE6-4342-B048-85BDC9FD1C3A}</a:tableStyleId>
              </a:tblPr>
              <a:tblGrid>
                <a:gridCol w="3548254">
                  <a:extLst>
                    <a:ext uri="{9D8B030D-6E8A-4147-A177-3AD203B41FA5}">
                      <a16:colId xmlns:a16="http://schemas.microsoft.com/office/drawing/2014/main" val="3107803298"/>
                    </a:ext>
                  </a:extLst>
                </a:gridCol>
                <a:gridCol w="4051759">
                  <a:extLst>
                    <a:ext uri="{9D8B030D-6E8A-4147-A177-3AD203B41FA5}">
                      <a16:colId xmlns:a16="http://schemas.microsoft.com/office/drawing/2014/main" val="211096961"/>
                    </a:ext>
                  </a:extLst>
                </a:gridCol>
              </a:tblGrid>
              <a:tr h="370840">
                <a:tc>
                  <a:txBody>
                    <a:bodyPr/>
                    <a:lstStyle/>
                    <a:p>
                      <a:r>
                        <a:rPr lang="en-US" sz="1800" dirty="0">
                          <a:solidFill>
                            <a:schemeClr val="bg1"/>
                          </a:solidFill>
                        </a:rPr>
                        <a:t>Prior law</a:t>
                      </a:r>
                      <a:endParaRPr lang="en-US" dirty="0">
                        <a:solidFill>
                          <a:schemeClr val="bg1"/>
                        </a:solidFill>
                      </a:endParaRPr>
                    </a:p>
                  </a:txBody>
                  <a:tcPr/>
                </a:tc>
                <a:tc>
                  <a:txBody>
                    <a:bodyPr/>
                    <a:lstStyle/>
                    <a:p>
                      <a:r>
                        <a:rPr lang="en-US" sz="1800" dirty="0">
                          <a:solidFill>
                            <a:schemeClr val="bg1"/>
                          </a:solidFill>
                        </a:rPr>
                        <a:t>New law</a:t>
                      </a:r>
                      <a:endParaRPr lang="en-US" dirty="0">
                        <a:solidFill>
                          <a:schemeClr val="bg1"/>
                        </a:solidFill>
                      </a:endParaRPr>
                    </a:p>
                  </a:txBody>
                  <a:tcPr/>
                </a:tc>
                <a:extLst>
                  <a:ext uri="{0D108BD9-81ED-4DB2-BD59-A6C34878D82A}">
                    <a16:rowId xmlns:a16="http://schemas.microsoft.com/office/drawing/2014/main" val="1588660473"/>
                  </a:ext>
                </a:extLst>
              </a:tr>
              <a:tr h="370840">
                <a:tc>
                  <a:txBody>
                    <a:bodyPr/>
                    <a:lstStyle/>
                    <a:p>
                      <a:pPr marL="0" indent="0">
                        <a:buFont typeface="Wingdings" panose="05000000000000000000" pitchFamily="2" charset="2"/>
                        <a:buNone/>
                      </a:pPr>
                      <a:r>
                        <a:rPr lang="en-US" sz="1800" b="0" dirty="0"/>
                        <a:t>Covered service worker not entitled to use accrued sick time:</a:t>
                      </a:r>
                    </a:p>
                    <a:p>
                      <a:pPr marL="231775" lvl="1" indent="-231775" algn="l" defTabSz="914377" rtl="0" eaLnBrk="1" latinLnBrk="0" hangingPunct="1">
                        <a:buFont typeface="Arial" panose="020B0604020202020204" pitchFamily="34" charset="0"/>
                        <a:buChar char="•"/>
                      </a:pPr>
                      <a:r>
                        <a:rPr lang="en-US" sz="1600" kern="1200" dirty="0">
                          <a:solidFill>
                            <a:schemeClr val="tx1"/>
                          </a:solidFill>
                          <a:latin typeface="+mn-lt"/>
                          <a:ea typeface="+mn-ea"/>
                          <a:cs typeface="+mn-cs"/>
                        </a:rPr>
                        <a:t>Until employee had worked 680 hours, and</a:t>
                      </a:r>
                    </a:p>
                    <a:p>
                      <a:pPr marL="231775" lvl="1" indent="-231775" algn="l" defTabSz="914377" rtl="0" eaLnBrk="1" latinLnBrk="0" hangingPunct="1">
                        <a:buFont typeface="Arial" panose="020B0604020202020204" pitchFamily="34" charset="0"/>
                        <a:buChar char="•"/>
                      </a:pPr>
                      <a:r>
                        <a:rPr lang="en-US" sz="1600" kern="1200" dirty="0">
                          <a:solidFill>
                            <a:schemeClr val="tx1"/>
                          </a:solidFill>
                          <a:latin typeface="+mn-lt"/>
                          <a:ea typeface="+mn-ea"/>
                          <a:cs typeface="+mn-cs"/>
                        </a:rPr>
                        <a:t>Unless employee worked an average of 10 or more hours per week in most recent completed calendar quarter</a:t>
                      </a:r>
                    </a:p>
                    <a:p>
                      <a:endParaRPr lang="en-US" dirty="0"/>
                    </a:p>
                  </a:txBody>
                  <a:tcPr>
                    <a:solidFill>
                      <a:schemeClr val="accent1">
                        <a:lumMod val="40000"/>
                        <a:lumOff val="6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800" kern="1200" dirty="0">
                          <a:solidFill>
                            <a:schemeClr val="dk1"/>
                          </a:solidFill>
                          <a:latin typeface="+mn-lt"/>
                          <a:ea typeface="+mn-ea"/>
                          <a:cs typeface="+mn-cs"/>
                        </a:rPr>
                        <a:t>Covered employee may use accrued paid sick time on and after 120 calendar days of employment</a:t>
                      </a:r>
                    </a:p>
                    <a:p>
                      <a:pPr marL="0" indent="0">
                        <a:buFont typeface="Wingdings" panose="05000000000000000000" pitchFamily="2" charset="2"/>
                        <a:buNone/>
                      </a:pPr>
                      <a:endParaRPr lang="en-US" sz="1600" dirty="0">
                        <a:solidFill>
                          <a:schemeClr val="tx1"/>
                        </a:solidFill>
                      </a:endParaRPr>
                    </a:p>
                  </a:txBody>
                  <a:tcPr>
                    <a:solidFill>
                      <a:schemeClr val="accent1">
                        <a:lumMod val="40000"/>
                        <a:lumOff val="60000"/>
                      </a:schemeClr>
                    </a:solidFill>
                  </a:tcPr>
                </a:tc>
                <a:extLst>
                  <a:ext uri="{0D108BD9-81ED-4DB2-BD59-A6C34878D82A}">
                    <a16:rowId xmlns:a16="http://schemas.microsoft.com/office/drawing/2014/main" val="2462304225"/>
                  </a:ext>
                </a:extLst>
              </a:tr>
            </a:tbl>
          </a:graphicData>
        </a:graphic>
      </p:graphicFrame>
    </p:spTree>
    <p:extLst>
      <p:ext uri="{BB962C8B-B14F-4D97-AF65-F5344CB8AC3E}">
        <p14:creationId xmlns:p14="http://schemas.microsoft.com/office/powerpoint/2010/main" val="203033809"/>
      </p:ext>
    </p:extLst>
  </p:cSld>
  <p:clrMapOvr>
    <a:masterClrMapping/>
  </p:clrMapOvr>
</p:sld>
</file>

<file path=ppt/slides/slide12.xml><?xml version="1.0" encoding="utf-8"?>
<p:sld xmlns:a16="http://schemas.microsoft.com/office/drawing/2014/main" xmlns:p14="http://schemas.microsoft.com/office/powerpoint/2010/main" xmlns:dgm="http://schemas.openxmlformats.org/drawingml/2006/diagram"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8374AC7A-BD36-58A7-E75A-C363AC591CD6}"/>
              </a:ext>
            </a:extLst>
          </p:cNvPr>
          <p:cNvSpPr>
            <a:spLocks noGrp="1"/>
          </p:cNvSpPr>
          <p:nvPr>
            <p:ph type="title"/>
          </p:nvPr>
        </p:nvSpPr>
        <p:spPr/>
        <p:txBody>
          <a:bodyPr/>
          <a:lstStyle/>
          <a:p>
            <a:r>
              <a:rPr lang="en-US" dirty="0"/>
              <a:t>Carryover – No Change</a:t>
            </a:r>
          </a:p>
        </p:txBody>
      </p:sp>
      <p:sp>
        <p:nvSpPr>
          <p:cNvPr id="3" name="Slide Number Placeholder 2" descr="" title="">
            <a:extLst>
              <a:ext uri="{FF2B5EF4-FFF2-40B4-BE49-F238E27FC236}">
                <a16:creationId xmlns:a16="http://schemas.microsoft.com/office/drawing/2014/main" id="{11B0CCEE-8E45-99DD-808B-6EFBAE448F53}"/>
              </a:ext>
            </a:extLst>
          </p:cNvPr>
          <p:cNvSpPr>
            <a:spLocks noGrp="1"/>
          </p:cNvSpPr>
          <p:nvPr>
            <p:ph type="sldNum" sz="quarter" idx="4"/>
          </p:nvPr>
        </p:nvSpPr>
        <p:spPr/>
        <p:txBody>
          <a:bodyPr/>
          <a:lstStyle/>
          <a:p>
            <a:fld id="{F8DC2A9F-844C-43CB-AE85-5CEEEC0E3442}" type="slidenum">
              <a:rPr lang="en-US" smtClean="0"/>
              <a:pPr/>
              <a:t>12</a:t>
            </a:fld>
            <a:endParaRPr lang="en-US" dirty="0"/>
          </a:p>
        </p:txBody>
      </p:sp>
      <p:graphicFrame>
        <p:nvGraphicFramePr>
          <p:cNvPr id="5" name="Content Placeholder 4" descr="" title="">
            <a:extLst>
              <a:ext uri="{FF2B5EF4-FFF2-40B4-BE49-F238E27FC236}">
                <a16:creationId xmlns:a16="http://schemas.microsoft.com/office/drawing/2014/main" id="{3AB95F76-6D41-403E-A292-715DE521B115}"/>
              </a:ext>
            </a:extLst>
          </p:cNvPr>
          <p:cNvGraphicFramePr>
            <a:graphicFrameLocks noGrp="1"/>
          </p:cNvGraphicFramePr>
          <p:nvPr>
            <p:ph idx="1"/>
            <p:extLst>
              <p:ext uri="{D42A27DB-BD31-4B8C-83A1-F6EECF244321}">
                <p14:modId xmlns:p14="http://schemas.microsoft.com/office/powerpoint/2010/main" val="4094491120"/>
              </p:ext>
            </p:extLst>
          </p:nvPr>
        </p:nvGraphicFramePr>
        <p:xfrm>
          <a:off x="776408" y="1593955"/>
          <a:ext cx="7782975" cy="35350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01774612"/>
      </p:ext>
    </p:extLst>
  </p:cSld>
  <p:clrMapOvr>
    <a:masterClrMapping/>
  </p:clrMapOvr>
</p:sld>
</file>

<file path=ppt/slides/slide13.xml><?xml version="1.0" encoding="utf-8"?>
<p:sld xmlns:a16="http://schemas.microsoft.com/office/drawing/2014/main" xmlns:p14="http://schemas.microsoft.com/office/powerpoint/2010/main" xmlns:dgm="http://schemas.openxmlformats.org/drawingml/2006/diagram"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1F2547B5-9A33-0680-325B-8AA9DD162019}"/>
              </a:ext>
            </a:extLst>
          </p:cNvPr>
          <p:cNvSpPr>
            <a:spLocks noGrp="1"/>
          </p:cNvSpPr>
          <p:nvPr>
            <p:ph type="title"/>
          </p:nvPr>
        </p:nvSpPr>
        <p:spPr/>
        <p:txBody>
          <a:bodyPr/>
          <a:lstStyle/>
          <a:p>
            <a:r>
              <a:rPr lang="en-US" dirty="0"/>
              <a:t>Reasons for Leave – New Law</a:t>
            </a:r>
          </a:p>
        </p:txBody>
      </p:sp>
      <p:sp>
        <p:nvSpPr>
          <p:cNvPr id="3" name="Slide Number Placeholder 2" descr="" title="">
            <a:extLst>
              <a:ext uri="{FF2B5EF4-FFF2-40B4-BE49-F238E27FC236}">
                <a16:creationId xmlns:a16="http://schemas.microsoft.com/office/drawing/2014/main" id="{E29BE76A-C538-3F0E-5E2D-7A9BF1466103}"/>
              </a:ext>
            </a:extLst>
          </p:cNvPr>
          <p:cNvSpPr>
            <a:spLocks noGrp="1"/>
          </p:cNvSpPr>
          <p:nvPr>
            <p:ph type="sldNum" sz="quarter" idx="4"/>
          </p:nvPr>
        </p:nvSpPr>
        <p:spPr/>
        <p:txBody>
          <a:bodyPr/>
          <a:lstStyle/>
          <a:p>
            <a:fld id="{F8DC2A9F-844C-43CB-AE85-5CEEEC0E3442}" type="slidenum">
              <a:rPr lang="en-US" smtClean="0"/>
              <a:pPr/>
              <a:t>13</a:t>
            </a:fld>
            <a:endParaRPr lang="en-US" dirty="0"/>
          </a:p>
        </p:txBody>
      </p:sp>
      <p:graphicFrame>
        <p:nvGraphicFramePr>
          <p:cNvPr id="5" name="Content Placeholder 4" descr="" title="">
            <a:extLst>
              <a:ext uri="{FF2B5EF4-FFF2-40B4-BE49-F238E27FC236}">
                <a16:creationId xmlns:a16="http://schemas.microsoft.com/office/drawing/2014/main" id="{7513A43B-E3FC-B06D-1BF3-CB6A68E1CDB4}"/>
              </a:ext>
            </a:extLst>
          </p:cNvPr>
          <p:cNvGraphicFramePr>
            <a:graphicFrameLocks noGrp="1"/>
          </p:cNvGraphicFramePr>
          <p:nvPr>
            <p:ph idx="1"/>
            <p:extLst>
              <p:ext uri="{D42A27DB-BD31-4B8C-83A1-F6EECF244321}">
                <p14:modId xmlns:p14="http://schemas.microsoft.com/office/powerpoint/2010/main" val="3498556742"/>
              </p:ext>
            </p:extLst>
          </p:nvPr>
        </p:nvGraphicFramePr>
        <p:xfrm>
          <a:off x="-404187" y="1462548"/>
          <a:ext cx="8903610" cy="38238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02936412"/>
      </p:ext>
    </p:extLst>
  </p:cSld>
  <p:clrMapOvr>
    <a:masterClrMapping/>
  </p:clrMapOvr>
</p:sld>
</file>

<file path=ppt/slides/slide14.xml><?xml version="1.0" encoding="utf-8"?>
<p:sld xmlns:a16="http://schemas.microsoft.com/office/drawing/2014/main" xmlns:p14="http://schemas.microsoft.com/office/powerpoint/2010/main" xmlns:dgm="http://schemas.openxmlformats.org/drawingml/2006/diagram"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D6D4B9F7-7205-88B7-A967-F7B509B9CAC0}"/>
              </a:ext>
            </a:extLst>
          </p:cNvPr>
          <p:cNvSpPr>
            <a:spLocks noGrp="1"/>
          </p:cNvSpPr>
          <p:nvPr>
            <p:ph type="title"/>
          </p:nvPr>
        </p:nvSpPr>
        <p:spPr/>
        <p:txBody>
          <a:bodyPr/>
          <a:lstStyle/>
          <a:p>
            <a:r>
              <a:rPr lang="en-US" dirty="0"/>
              <a:t>Reasons for Leave – New Law</a:t>
            </a:r>
          </a:p>
        </p:txBody>
      </p:sp>
      <p:sp>
        <p:nvSpPr>
          <p:cNvPr id="3" name="Slide Number Placeholder 2" descr="" title="">
            <a:extLst>
              <a:ext uri="{FF2B5EF4-FFF2-40B4-BE49-F238E27FC236}">
                <a16:creationId xmlns:a16="http://schemas.microsoft.com/office/drawing/2014/main" id="{ED81E883-9C29-09D3-B6EA-B23B4DA0110A}"/>
              </a:ext>
            </a:extLst>
          </p:cNvPr>
          <p:cNvSpPr>
            <a:spLocks noGrp="1"/>
          </p:cNvSpPr>
          <p:nvPr>
            <p:ph type="sldNum" sz="quarter" idx="4"/>
          </p:nvPr>
        </p:nvSpPr>
        <p:spPr/>
        <p:txBody>
          <a:bodyPr/>
          <a:lstStyle/>
          <a:p>
            <a:fld id="{F8DC2A9F-844C-43CB-AE85-5CEEEC0E3442}" type="slidenum">
              <a:rPr lang="en-US" smtClean="0"/>
              <a:pPr/>
              <a:t>14</a:t>
            </a:fld>
            <a:endParaRPr lang="en-US" dirty="0"/>
          </a:p>
        </p:txBody>
      </p:sp>
      <p:graphicFrame>
        <p:nvGraphicFramePr>
          <p:cNvPr id="5" name="Content Placeholder 4" descr="" title="">
            <a:extLst>
              <a:ext uri="{FF2B5EF4-FFF2-40B4-BE49-F238E27FC236}">
                <a16:creationId xmlns:a16="http://schemas.microsoft.com/office/drawing/2014/main" id="{80A74D53-E498-AB9A-6FF8-139DB811FE00}"/>
              </a:ext>
            </a:extLst>
          </p:cNvPr>
          <p:cNvGraphicFramePr>
            <a:graphicFrameLocks noGrp="1"/>
          </p:cNvGraphicFramePr>
          <p:nvPr>
            <p:ph idx="1"/>
            <p:extLst>
              <p:ext uri="{D42A27DB-BD31-4B8C-83A1-F6EECF244321}">
                <p14:modId xmlns:p14="http://schemas.microsoft.com/office/powerpoint/2010/main" val="3022172683"/>
              </p:ext>
            </p:extLst>
          </p:nvPr>
        </p:nvGraphicFramePr>
        <p:xfrm>
          <a:off x="341026" y="1674794"/>
          <a:ext cx="8461947" cy="34368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82341697"/>
      </p:ext>
    </p:extLst>
  </p:cSld>
  <p:clrMapOvr>
    <a:masterClrMapping/>
  </p:clrMapOvr>
</p:sld>
</file>

<file path=ppt/slides/slide15.xml><?xml version="1.0" encoding="utf-8"?>
<p:sld xmlns:a16="http://schemas.microsoft.com/office/drawing/2014/main" xmlns:p14="http://schemas.microsoft.com/office/powerpoint/2010/main" xmlns:dgm="http://schemas.openxmlformats.org/drawingml/2006/diagram"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B946B20-2786-58F9-E861-C8F7FA7341A3}"/>
              </a:ext>
            </a:extLst>
          </p:cNvPr>
          <p:cNvSpPr>
            <a:spLocks noGrp="1"/>
          </p:cNvSpPr>
          <p:nvPr>
            <p:ph type="title"/>
          </p:nvPr>
        </p:nvSpPr>
        <p:spPr/>
        <p:txBody>
          <a:bodyPr/>
          <a:lstStyle/>
          <a:p>
            <a:r>
              <a:rPr lang="en-US" dirty="0"/>
              <a:t>Reasons for Leave – New Law</a:t>
            </a:r>
          </a:p>
        </p:txBody>
      </p:sp>
      <p:sp>
        <p:nvSpPr>
          <p:cNvPr id="3" name="Slide Number Placeholder 2" descr="" title="">
            <a:extLst>
              <a:ext uri="{FF2B5EF4-FFF2-40B4-BE49-F238E27FC236}">
                <a16:creationId xmlns:a16="http://schemas.microsoft.com/office/drawing/2014/main" id="{C2056936-E082-AC18-BD38-E91B81AD3A95}"/>
              </a:ext>
            </a:extLst>
          </p:cNvPr>
          <p:cNvSpPr>
            <a:spLocks noGrp="1"/>
          </p:cNvSpPr>
          <p:nvPr>
            <p:ph type="sldNum" sz="quarter" idx="4"/>
          </p:nvPr>
        </p:nvSpPr>
        <p:spPr/>
        <p:txBody>
          <a:bodyPr/>
          <a:lstStyle/>
          <a:p>
            <a:fld id="{F8DC2A9F-844C-43CB-AE85-5CEEEC0E3442}" type="slidenum">
              <a:rPr lang="en-US" smtClean="0"/>
              <a:pPr/>
              <a:t>15</a:t>
            </a:fld>
            <a:endParaRPr lang="en-US" dirty="0"/>
          </a:p>
        </p:txBody>
      </p:sp>
      <p:sp>
        <p:nvSpPr>
          <p:cNvPr id="4" name="Content Placeholder 3" descr="" title="">
            <a:extLst>
              <a:ext uri="{FF2B5EF4-FFF2-40B4-BE49-F238E27FC236}">
                <a16:creationId xmlns:a16="http://schemas.microsoft.com/office/drawing/2014/main" id="{7AA3D195-E52C-E6B2-827B-A9A61E99E2E0}"/>
              </a:ext>
            </a:extLst>
          </p:cNvPr>
          <p:cNvSpPr>
            <a:spLocks noGrp="1"/>
          </p:cNvSpPr>
          <p:nvPr>
            <p:ph idx="1"/>
          </p:nvPr>
        </p:nvSpPr>
        <p:spPr>
          <a:xfrm rot="16200000">
            <a:off x="-3110490" y="1216756"/>
            <a:ext cx="7663375" cy="501163"/>
          </a:xfrm>
        </p:spPr>
        <p:txBody>
          <a:bodyPr>
            <a:normAutofit/>
          </a:bodyPr>
          <a:lstStyle/>
          <a:p>
            <a:pPr marL="0" indent="0">
              <a:buNone/>
            </a:pPr>
          </a:p>
        </p:txBody>
      </p:sp>
      <p:graphicFrame>
        <p:nvGraphicFramePr>
          <p:cNvPr id="6" name="Diagram 5" descr="" title="">
            <a:extLst>
              <a:ext uri="{FF2B5EF4-FFF2-40B4-BE49-F238E27FC236}">
                <a16:creationId xmlns:a16="http://schemas.microsoft.com/office/drawing/2014/main" id="{8B33E902-101E-3836-29F2-F0348755CC74}"/>
              </a:ext>
            </a:extLst>
          </p:cNvPr>
          <p:cNvGraphicFramePr/>
          <p:nvPr>
            <p:extLst>
              <p:ext uri="{D42A27DB-BD31-4B8C-83A1-F6EECF244321}">
                <p14:modId xmlns:p14="http://schemas.microsoft.com/office/powerpoint/2010/main" val="4137473738"/>
              </p:ext>
            </p:extLst>
          </p:nvPr>
        </p:nvGraphicFramePr>
        <p:xfrm>
          <a:off x="971779" y="1858780"/>
          <a:ext cx="7381956" cy="3510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15032362"/>
      </p:ext>
    </p:extLst>
  </p:cSld>
  <p:clrMapOvr>
    <a:masterClrMapping/>
  </p:clrMapOvr>
</p:sld>
</file>

<file path=ppt/slides/slide1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9C23EE13-5C0C-AE7C-529B-D5E86683AD2B}"/>
              </a:ext>
            </a:extLst>
          </p:cNvPr>
          <p:cNvSpPr>
            <a:spLocks noGrp="1"/>
          </p:cNvSpPr>
          <p:nvPr>
            <p:ph type="title"/>
          </p:nvPr>
        </p:nvSpPr>
        <p:spPr>
          <a:xfrm>
            <a:off x="851359" y="886745"/>
            <a:ext cx="7381956" cy="359189"/>
          </a:xfrm>
        </p:spPr>
        <p:txBody>
          <a:bodyPr/>
          <a:lstStyle/>
          <a:p>
            <a:r>
              <a:rPr lang="en-US" dirty="0"/>
              <a:t>Employee Notice and Documentation</a:t>
            </a:r>
          </a:p>
        </p:txBody>
      </p:sp>
      <p:sp>
        <p:nvSpPr>
          <p:cNvPr id="3" name="Slide Number Placeholder 2" descr="" title="">
            <a:extLst>
              <a:ext uri="{FF2B5EF4-FFF2-40B4-BE49-F238E27FC236}">
                <a16:creationId xmlns:a16="http://schemas.microsoft.com/office/drawing/2014/main" id="{FE76FF23-90C6-A68E-3C1E-9FA6F7CD7D4E}"/>
              </a:ext>
            </a:extLst>
          </p:cNvPr>
          <p:cNvSpPr>
            <a:spLocks noGrp="1"/>
          </p:cNvSpPr>
          <p:nvPr>
            <p:ph type="sldNum" sz="quarter" idx="4"/>
          </p:nvPr>
        </p:nvSpPr>
        <p:spPr/>
        <p:txBody>
          <a:bodyPr/>
          <a:lstStyle/>
          <a:p>
            <a:fld id="{F8DC2A9F-844C-43CB-AE85-5CEEEC0E3442}" type="slidenum">
              <a:rPr lang="en-US" smtClean="0"/>
              <a:pPr/>
              <a:t>16</a:t>
            </a:fld>
            <a:endParaRPr lang="en-US" dirty="0"/>
          </a:p>
        </p:txBody>
      </p:sp>
      <p:graphicFrame>
        <p:nvGraphicFramePr>
          <p:cNvPr id="5" name="Table 5" descr="" title="">
            <a:extLst>
              <a:ext uri="{FF2B5EF4-FFF2-40B4-BE49-F238E27FC236}">
                <a16:creationId xmlns:a16="http://schemas.microsoft.com/office/drawing/2014/main" id="{653C182B-92FB-DA2A-F823-15EBFD2626A8}"/>
              </a:ext>
            </a:extLst>
          </p:cNvPr>
          <p:cNvGraphicFramePr>
            <a:graphicFrameLocks noGrp="1"/>
          </p:cNvGraphicFramePr>
          <p:nvPr>
            <p:extLst>
              <p:ext uri="{D42A27DB-BD31-4B8C-83A1-F6EECF244321}">
                <p14:modId xmlns:p14="http://schemas.microsoft.com/office/powerpoint/2010/main" val="39508024"/>
              </p:ext>
            </p:extLst>
          </p:nvPr>
        </p:nvGraphicFramePr>
        <p:xfrm>
          <a:off x="851359" y="1658335"/>
          <a:ext cx="7600013" cy="3413760"/>
        </p:xfrm>
        <a:graphic>
          <a:graphicData uri="http://schemas.openxmlformats.org/drawingml/2006/table">
            <a:tbl>
              <a:tblPr firstRow="1" bandRow="1">
                <a:tableStyleId>{5C22544A-7EE6-4342-B048-85BDC9FD1C3A}</a:tableStyleId>
              </a:tblPr>
              <a:tblGrid>
                <a:gridCol w="3548254">
                  <a:extLst>
                    <a:ext uri="{9D8B030D-6E8A-4147-A177-3AD203B41FA5}">
                      <a16:colId xmlns:a16="http://schemas.microsoft.com/office/drawing/2014/main" val="3107803298"/>
                    </a:ext>
                  </a:extLst>
                </a:gridCol>
                <a:gridCol w="4051759">
                  <a:extLst>
                    <a:ext uri="{9D8B030D-6E8A-4147-A177-3AD203B41FA5}">
                      <a16:colId xmlns:a16="http://schemas.microsoft.com/office/drawing/2014/main" val="211096961"/>
                    </a:ext>
                  </a:extLst>
                </a:gridCol>
              </a:tblGrid>
              <a:tr h="272077">
                <a:tc>
                  <a:txBody>
                    <a:bodyPr/>
                    <a:lstStyle/>
                    <a:p>
                      <a:r>
                        <a:rPr lang="en-US" sz="1800" dirty="0">
                          <a:solidFill>
                            <a:schemeClr val="bg1"/>
                          </a:solidFill>
                        </a:rPr>
                        <a:t>Prior law</a:t>
                      </a:r>
                      <a:endParaRPr lang="en-US" dirty="0">
                        <a:solidFill>
                          <a:schemeClr val="bg1"/>
                        </a:solidFill>
                      </a:endParaRPr>
                    </a:p>
                  </a:txBody>
                  <a:tcPr/>
                </a:tc>
                <a:tc>
                  <a:txBody>
                    <a:bodyPr/>
                    <a:lstStyle/>
                    <a:p>
                      <a:r>
                        <a:rPr lang="en-US" sz="1800" dirty="0">
                          <a:solidFill>
                            <a:schemeClr val="bg1"/>
                          </a:solidFill>
                        </a:rPr>
                        <a:t>New law</a:t>
                      </a:r>
                      <a:endParaRPr lang="en-US" dirty="0">
                        <a:solidFill>
                          <a:schemeClr val="bg1"/>
                        </a:solidFill>
                      </a:endParaRPr>
                    </a:p>
                  </a:txBody>
                  <a:tcPr/>
                </a:tc>
                <a:extLst>
                  <a:ext uri="{0D108BD9-81ED-4DB2-BD59-A6C34878D82A}">
                    <a16:rowId xmlns:a16="http://schemas.microsoft.com/office/drawing/2014/main" val="1588660473"/>
                  </a:ext>
                </a:extLst>
              </a:tr>
              <a:tr h="2057349">
                <a:tc>
                  <a:txBody>
                    <a:bodyPr/>
                    <a:lstStyle/>
                    <a:p>
                      <a:pPr marL="173038" lvl="1" indent="-173038">
                        <a:buFont typeface="Calibri" panose="020F0502020204030204" pitchFamily="34" charset="0"/>
                        <a:buChar char="–"/>
                      </a:pPr>
                      <a:r>
                        <a:rPr lang="en-US" sz="1600" dirty="0"/>
                        <a:t>Employers were able to require 7 days’ notice when service worker’s need to use sick leave was foreseeable, or as soon as was practicable if need for leave was not foreseeable</a:t>
                      </a:r>
                    </a:p>
                    <a:p>
                      <a:pPr marL="173038" lvl="1" indent="-173038">
                        <a:buFont typeface="Calibri" panose="020F0502020204030204" pitchFamily="34" charset="0"/>
                        <a:buChar char="–"/>
                      </a:pPr>
                      <a:r>
                        <a:rPr lang="en-US" sz="1600" dirty="0"/>
                        <a:t>Employers were able to request reasonable documentation if the service worker used paid sick time for 3 or more consecutive workday absences</a:t>
                      </a:r>
                    </a:p>
                    <a:p>
                      <a:endParaRPr lang="en-US" dirty="0"/>
                    </a:p>
                  </a:txBody>
                  <a:tcPr/>
                </a:tc>
                <a:tc>
                  <a:txBody>
                    <a:bodyPr/>
                    <a:lstStyle/>
                    <a:p>
                      <a:pPr marL="173038" lvl="1" indent="-173038" algn="l" defTabSz="914377" rtl="0" eaLnBrk="1" latinLnBrk="0" hangingPunct="1">
                        <a:buFont typeface="Calibri" panose="020F0502020204030204" pitchFamily="34" charset="0"/>
                        <a:buChar char="–"/>
                      </a:pPr>
                      <a:r>
                        <a:rPr lang="en-US" sz="1600" u="sng" kern="1200" dirty="0">
                          <a:solidFill>
                            <a:schemeClr val="dk1"/>
                          </a:solidFill>
                          <a:latin typeface="+mn-lt"/>
                          <a:ea typeface="+mn-ea"/>
                          <a:cs typeface="+mn-cs"/>
                        </a:rPr>
                        <a:t>Eliminates</a:t>
                      </a:r>
                      <a:r>
                        <a:rPr lang="en-US" sz="1600" kern="1200" dirty="0">
                          <a:solidFill>
                            <a:schemeClr val="dk1"/>
                          </a:solidFill>
                          <a:latin typeface="+mn-lt"/>
                          <a:ea typeface="+mn-ea"/>
                          <a:cs typeface="+mn-cs"/>
                        </a:rPr>
                        <a:t> employer’s right to require 7 days’ notice when need for leave is foreseeable</a:t>
                      </a:r>
                    </a:p>
                    <a:p>
                      <a:pPr marL="173038" lvl="1" indent="-173038" algn="l" defTabSz="914377" rtl="0" eaLnBrk="1" latinLnBrk="0" hangingPunct="1">
                        <a:buFont typeface="Calibri" panose="020F0502020204030204" pitchFamily="34" charset="0"/>
                        <a:buChar char="–"/>
                      </a:pPr>
                      <a:r>
                        <a:rPr lang="en-US" sz="1600" u="sng" kern="1200" dirty="0">
                          <a:solidFill>
                            <a:schemeClr val="dk1"/>
                          </a:solidFill>
                          <a:latin typeface="+mn-lt"/>
                          <a:ea typeface="+mn-ea"/>
                          <a:cs typeface="+mn-cs"/>
                        </a:rPr>
                        <a:t>Eliminates</a:t>
                      </a:r>
                      <a:r>
                        <a:rPr lang="en-US" sz="1600" kern="1200" dirty="0">
                          <a:solidFill>
                            <a:schemeClr val="dk1"/>
                          </a:solidFill>
                          <a:latin typeface="+mn-lt"/>
                          <a:ea typeface="+mn-ea"/>
                          <a:cs typeface="+mn-cs"/>
                        </a:rPr>
                        <a:t> employer’s right to require an employee to provide documentation that covered paid sick leave is being taken for a permitted purpose</a:t>
                      </a:r>
                    </a:p>
                    <a:p>
                      <a:pPr marL="0" indent="0">
                        <a:buFont typeface="Wingdings" panose="05000000000000000000" pitchFamily="2" charset="2"/>
                        <a:buNone/>
                      </a:pPr>
                      <a:endParaRPr lang="en-US" sz="1600" b="1" dirty="0">
                        <a:solidFill>
                          <a:schemeClr val="tx1"/>
                        </a:solidFill>
                      </a:endParaRPr>
                    </a:p>
                  </a:txBody>
                  <a:tcPr/>
                </a:tc>
                <a:extLst>
                  <a:ext uri="{0D108BD9-81ED-4DB2-BD59-A6C34878D82A}">
                    <a16:rowId xmlns:a16="http://schemas.microsoft.com/office/drawing/2014/main" val="2462304225"/>
                  </a:ext>
                </a:extLst>
              </a:tr>
            </a:tbl>
          </a:graphicData>
        </a:graphic>
      </p:graphicFrame>
    </p:spTree>
    <p:extLst>
      <p:ext uri="{BB962C8B-B14F-4D97-AF65-F5344CB8AC3E}">
        <p14:creationId xmlns:p14="http://schemas.microsoft.com/office/powerpoint/2010/main" val="4232606753"/>
      </p:ext>
    </p:extLst>
  </p:cSld>
  <p:clrMapOvr>
    <a:masterClrMapping/>
  </p:clrMapOvr>
</p:sld>
</file>

<file path=ppt/slides/slide17.xml><?xml version="1.0" encoding="utf-8"?>
<p:sld xmlns:a16="http://schemas.microsoft.com/office/drawing/2014/main" xmlns:p14="http://schemas.microsoft.com/office/powerpoint/2010/main" xmlns:dgm="http://schemas.openxmlformats.org/drawingml/2006/diagram" xmlns:a14="http://schemas.microsoft.com/office/drawing/2010/main" xmlns:asvg="http://schemas.microsoft.com/office/drawing/2016/SVG/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6AECB337-7F09-1D80-9EEC-0EE1A07EFDDE}"/>
              </a:ext>
            </a:extLst>
          </p:cNvPr>
          <p:cNvSpPr>
            <a:spLocks noGrp="1"/>
          </p:cNvSpPr>
          <p:nvPr>
            <p:ph type="title"/>
          </p:nvPr>
        </p:nvSpPr>
        <p:spPr/>
        <p:txBody>
          <a:bodyPr/>
          <a:lstStyle/>
          <a:p>
            <a:r>
              <a:rPr lang="en-US" dirty="0"/>
              <a:t>NEW - Records Retention</a:t>
            </a:r>
          </a:p>
        </p:txBody>
      </p:sp>
      <p:sp>
        <p:nvSpPr>
          <p:cNvPr id="3" name="Slide Number Placeholder 2" descr="" title="">
            <a:extLst>
              <a:ext uri="{FF2B5EF4-FFF2-40B4-BE49-F238E27FC236}">
                <a16:creationId xmlns:a16="http://schemas.microsoft.com/office/drawing/2014/main" id="{3BBE83EF-5471-6D0C-0227-9E31A9E62B7F}"/>
              </a:ext>
            </a:extLst>
          </p:cNvPr>
          <p:cNvSpPr>
            <a:spLocks noGrp="1"/>
          </p:cNvSpPr>
          <p:nvPr>
            <p:ph type="sldNum" sz="quarter" idx="4"/>
          </p:nvPr>
        </p:nvSpPr>
        <p:spPr/>
        <p:txBody>
          <a:bodyPr/>
          <a:lstStyle/>
          <a:p>
            <a:fld id="{F8DC2A9F-844C-43CB-AE85-5CEEEC0E3442}" type="slidenum">
              <a:rPr lang="en-US" smtClean="0"/>
              <a:pPr/>
              <a:t>17</a:t>
            </a:fld>
            <a:endParaRPr lang="en-US" dirty="0"/>
          </a:p>
        </p:txBody>
      </p:sp>
      <p:graphicFrame>
        <p:nvGraphicFramePr>
          <p:cNvPr id="5" name="Content Placeholder 4" descr="" title="">
            <a:extLst>
              <a:ext uri="{FF2B5EF4-FFF2-40B4-BE49-F238E27FC236}">
                <a16:creationId xmlns:a16="http://schemas.microsoft.com/office/drawing/2014/main" id="{FC7B93AC-68EB-13E9-210F-D348BA3596A9}"/>
              </a:ext>
            </a:extLst>
          </p:cNvPr>
          <p:cNvGraphicFramePr>
            <a:graphicFrameLocks noGrp="1"/>
          </p:cNvGraphicFramePr>
          <p:nvPr>
            <p:ph idx="1"/>
            <p:extLst>
              <p:ext uri="{D42A27DB-BD31-4B8C-83A1-F6EECF244321}">
                <p14:modId xmlns:p14="http://schemas.microsoft.com/office/powerpoint/2010/main" val="1107259564"/>
              </p:ext>
            </p:extLst>
          </p:nvPr>
        </p:nvGraphicFramePr>
        <p:xfrm>
          <a:off x="779489" y="1424066"/>
          <a:ext cx="7570032" cy="37850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9" name="Graphic 8" descr="" title="">
            <a:extLst>
              <a:ext uri="{FF2B5EF4-FFF2-40B4-BE49-F238E27FC236}">
                <a16:creationId xmlns:a16="http://schemas.microsoft.com/office/drawing/2014/main" id="{6F3C3E0F-C324-18A4-572C-C2927A24C16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101777" y="2103811"/>
            <a:ext cx="914400" cy="914400"/>
          </a:xfrm>
          <a:prstGeom prst="rect">
            <a:avLst/>
          </a:prstGeom>
        </p:spPr>
      </p:pic>
      <p:pic>
        <p:nvPicPr>
          <p:cNvPr id="11" name="Graphic 10" descr="" title="">
            <a:extLst>
              <a:ext uri="{FF2B5EF4-FFF2-40B4-BE49-F238E27FC236}">
                <a16:creationId xmlns:a16="http://schemas.microsoft.com/office/drawing/2014/main" id="{FAF8770C-205B-20A1-4FD6-911FAF98CFE0}"/>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101777" y="3591906"/>
            <a:ext cx="914400" cy="914400"/>
          </a:xfrm>
          <a:prstGeom prst="rect">
            <a:avLst/>
          </a:prstGeom>
        </p:spPr>
      </p:pic>
    </p:spTree>
    <p:extLst>
      <p:ext uri="{BB962C8B-B14F-4D97-AF65-F5344CB8AC3E}">
        <p14:creationId xmlns:p14="http://schemas.microsoft.com/office/powerpoint/2010/main" val="233907235"/>
      </p:ext>
    </p:extLst>
  </p:cSld>
  <p:clrMapOvr>
    <a:masterClrMapping/>
  </p:clrMapOvr>
</p:sld>
</file>

<file path=ppt/slides/slide18.xml><?xml version="1.0" encoding="utf-8"?>
<p:sld xmlns:a16="http://schemas.microsoft.com/office/drawing/2014/main" xmlns:p14="http://schemas.microsoft.com/office/powerpoint/2010/main" xmlns:dgm="http://schemas.openxmlformats.org/drawingml/2006/diagram" xmlns:a14="http://schemas.microsoft.com/office/drawing/2010/main" xmlns:asvg="http://schemas.microsoft.com/office/drawing/2016/SVG/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579DCC94-4767-EB64-4746-E80A0861FFB3}"/>
              </a:ext>
            </a:extLst>
          </p:cNvPr>
          <p:cNvSpPr>
            <a:spLocks noGrp="1"/>
          </p:cNvSpPr>
          <p:nvPr>
            <p:ph type="title"/>
          </p:nvPr>
        </p:nvSpPr>
        <p:spPr/>
        <p:txBody>
          <a:bodyPr/>
          <a:lstStyle/>
          <a:p>
            <a:r>
              <a:rPr lang="en-US" dirty="0"/>
              <a:t>Miscellaneous</a:t>
            </a:r>
          </a:p>
        </p:txBody>
      </p:sp>
      <p:sp>
        <p:nvSpPr>
          <p:cNvPr id="3" name="Slide Number Placeholder 2" descr="" title="">
            <a:extLst>
              <a:ext uri="{FF2B5EF4-FFF2-40B4-BE49-F238E27FC236}">
                <a16:creationId xmlns:a16="http://schemas.microsoft.com/office/drawing/2014/main" id="{86D38642-0832-520C-A178-12C4C9A69C64}"/>
              </a:ext>
            </a:extLst>
          </p:cNvPr>
          <p:cNvSpPr>
            <a:spLocks noGrp="1"/>
          </p:cNvSpPr>
          <p:nvPr>
            <p:ph type="sldNum" sz="quarter" idx="4"/>
          </p:nvPr>
        </p:nvSpPr>
        <p:spPr/>
        <p:txBody>
          <a:bodyPr/>
          <a:lstStyle/>
          <a:p>
            <a:fld id="{F8DC2A9F-844C-43CB-AE85-5CEEEC0E3442}" type="slidenum">
              <a:rPr lang="en-US" smtClean="0"/>
              <a:pPr/>
              <a:t>18</a:t>
            </a:fld>
            <a:endParaRPr lang="en-US" dirty="0"/>
          </a:p>
        </p:txBody>
      </p:sp>
      <p:graphicFrame>
        <p:nvGraphicFramePr>
          <p:cNvPr id="5" name="Content Placeholder 4" descr="" title="">
            <a:extLst>
              <a:ext uri="{FF2B5EF4-FFF2-40B4-BE49-F238E27FC236}">
                <a16:creationId xmlns:a16="http://schemas.microsoft.com/office/drawing/2014/main" id="{ED4E34B1-C497-F38A-98F2-DD60BEB762FA}"/>
              </a:ext>
            </a:extLst>
          </p:cNvPr>
          <p:cNvGraphicFramePr>
            <a:graphicFrameLocks noGrp="1"/>
          </p:cNvGraphicFramePr>
          <p:nvPr>
            <p:ph idx="1"/>
            <p:extLst>
              <p:ext uri="{D42A27DB-BD31-4B8C-83A1-F6EECF244321}">
                <p14:modId xmlns:p14="http://schemas.microsoft.com/office/powerpoint/2010/main" val="1680799583"/>
              </p:ext>
            </p:extLst>
          </p:nvPr>
        </p:nvGraphicFramePr>
        <p:xfrm>
          <a:off x="878440" y="1386590"/>
          <a:ext cx="7793369" cy="38524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Graphic 6" descr="" title="">
            <a:extLst>
              <a:ext uri="{FF2B5EF4-FFF2-40B4-BE49-F238E27FC236}">
                <a16:creationId xmlns:a16="http://schemas.microsoft.com/office/drawing/2014/main" id="{F95B6259-5FD2-6830-ACEB-46D8C0DE929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161737" y="2010556"/>
            <a:ext cx="914400" cy="914400"/>
          </a:xfrm>
          <a:prstGeom prst="rect">
            <a:avLst/>
          </a:prstGeom>
        </p:spPr>
      </p:pic>
      <p:pic>
        <p:nvPicPr>
          <p:cNvPr id="9" name="Graphic 8" descr="" title="">
            <a:extLst>
              <a:ext uri="{FF2B5EF4-FFF2-40B4-BE49-F238E27FC236}">
                <a16:creationId xmlns:a16="http://schemas.microsoft.com/office/drawing/2014/main" id="{DEAB57FA-EAB5-D188-D702-F1831BE2A83D}"/>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161737" y="3624809"/>
            <a:ext cx="914400" cy="914400"/>
          </a:xfrm>
          <a:prstGeom prst="rect">
            <a:avLst/>
          </a:prstGeom>
        </p:spPr>
      </p:pic>
    </p:spTree>
    <p:extLst>
      <p:ext uri="{BB962C8B-B14F-4D97-AF65-F5344CB8AC3E}">
        <p14:creationId xmlns:p14="http://schemas.microsoft.com/office/powerpoint/2010/main" val="1652767724"/>
      </p:ext>
    </p:extLst>
  </p:cSld>
  <p:clrMapOvr>
    <a:masterClrMapping/>
  </p:clrMapOvr>
</p:sld>
</file>

<file path=ppt/slides/slide19.xml><?xml version="1.0" encoding="utf-8"?>
<p:sld xmlns:a16="http://schemas.microsoft.com/office/drawing/2014/main" xmlns:p14="http://schemas.microsoft.com/office/powerpoint/2010/main" xmlns:dgm="http://schemas.openxmlformats.org/drawingml/2006/diagram"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C090F289-E91B-0EEC-C8EE-59468DC0B5C5}"/>
              </a:ext>
            </a:extLst>
          </p:cNvPr>
          <p:cNvSpPr>
            <a:spLocks noGrp="1"/>
          </p:cNvSpPr>
          <p:nvPr>
            <p:ph type="title"/>
          </p:nvPr>
        </p:nvSpPr>
        <p:spPr/>
        <p:txBody>
          <a:bodyPr/>
          <a:lstStyle/>
          <a:p>
            <a:r>
              <a:rPr lang="en-US" dirty="0"/>
              <a:t>What Should Employers Do?</a:t>
            </a:r>
          </a:p>
        </p:txBody>
      </p:sp>
      <p:sp>
        <p:nvSpPr>
          <p:cNvPr id="3" name="Slide Number Placeholder 2" descr="" title="">
            <a:extLst>
              <a:ext uri="{FF2B5EF4-FFF2-40B4-BE49-F238E27FC236}">
                <a16:creationId xmlns:a16="http://schemas.microsoft.com/office/drawing/2014/main" id="{4E94A925-552C-9A3E-96A7-E8DCE1358C18}"/>
              </a:ext>
            </a:extLst>
          </p:cNvPr>
          <p:cNvSpPr>
            <a:spLocks noGrp="1"/>
          </p:cNvSpPr>
          <p:nvPr>
            <p:ph type="sldNum" sz="quarter" idx="4"/>
          </p:nvPr>
        </p:nvSpPr>
        <p:spPr/>
        <p:txBody>
          <a:bodyPr/>
          <a:lstStyle/>
          <a:p>
            <a:fld id="{F8DC2A9F-844C-43CB-AE85-5CEEEC0E3442}" type="slidenum">
              <a:rPr lang="en-US" smtClean="0"/>
              <a:pPr/>
              <a:t>19</a:t>
            </a:fld>
            <a:endParaRPr lang="en-US" dirty="0"/>
          </a:p>
        </p:txBody>
      </p:sp>
      <p:graphicFrame>
        <p:nvGraphicFramePr>
          <p:cNvPr id="5" name="Content Placeholder 4" descr="" title="">
            <a:extLst>
              <a:ext uri="{FF2B5EF4-FFF2-40B4-BE49-F238E27FC236}">
                <a16:creationId xmlns:a16="http://schemas.microsoft.com/office/drawing/2014/main" id="{176F7C0C-6693-27E3-FC40-251121DFDFA8}"/>
              </a:ext>
            </a:extLst>
          </p:cNvPr>
          <p:cNvGraphicFramePr>
            <a:graphicFrameLocks noGrp="1"/>
          </p:cNvGraphicFramePr>
          <p:nvPr>
            <p:ph idx="1"/>
            <p:extLst>
              <p:ext uri="{D42A27DB-BD31-4B8C-83A1-F6EECF244321}">
                <p14:modId xmlns:p14="http://schemas.microsoft.com/office/powerpoint/2010/main" val="4126373161"/>
              </p:ext>
            </p:extLst>
          </p:nvPr>
        </p:nvGraphicFramePr>
        <p:xfrm>
          <a:off x="878441" y="1544994"/>
          <a:ext cx="7381956" cy="3761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82811222"/>
      </p:ext>
    </p:extLst>
  </p:cSld>
  <p:clrMapOvr>
    <a:masterClrMapping/>
  </p:clrMapOvr>
</p:sld>
</file>

<file path=ppt/slides/slide2.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4" name="Title 3" descr="" title="">
            <a:extLst>
              <a:ext uri="{FF2B5EF4-FFF2-40B4-BE49-F238E27FC236}">
                <a16:creationId xmlns:a16="http://schemas.microsoft.com/office/drawing/2014/main" id="{D22EAF56-0B8B-4893-97EE-15D6F6C89E0C}"/>
              </a:ext>
            </a:extLst>
          </p:cNvPr>
          <p:cNvSpPr>
            <a:spLocks noGrp="1"/>
          </p:cNvSpPr>
          <p:nvPr>
            <p:ph type="title"/>
          </p:nvPr>
        </p:nvSpPr>
        <p:spPr/>
        <p:txBody>
          <a:bodyPr/>
          <a:lstStyle/>
          <a:p>
            <a:r>
              <a:rPr lang="en-US" sz="3200" dirty="0">
                <a:solidFill>
                  <a:schemeClr val="accent1"/>
                </a:solidFill>
              </a:rPr>
              <a:t>Disclaimer</a:t>
            </a:r>
            <a:r>
              <a:rPr lang="en-US" b="1" dirty="0"/>
              <a:t> </a:t>
            </a:r>
          </a:p>
        </p:txBody>
      </p:sp>
      <p:sp>
        <p:nvSpPr>
          <p:cNvPr id="5" name="Content Placeholder 4" descr="" title="">
            <a:extLst>
              <a:ext uri="{FF2B5EF4-FFF2-40B4-BE49-F238E27FC236}">
                <a16:creationId xmlns:a16="http://schemas.microsoft.com/office/drawing/2014/main" id="{91A83B86-4763-43A0-A1C3-F8A2ED68F683}"/>
              </a:ext>
            </a:extLst>
          </p:cNvPr>
          <p:cNvSpPr>
            <a:spLocks noGrp="1"/>
          </p:cNvSpPr>
          <p:nvPr>
            <p:ph idx="1"/>
          </p:nvPr>
        </p:nvSpPr>
        <p:spPr>
          <a:xfrm>
            <a:off x="836512" y="2182663"/>
            <a:ext cx="7414589" cy="2800046"/>
          </a:xfrm>
        </p:spPr>
        <p:txBody>
          <a:bodyPr/>
          <a:lstStyle/>
          <a:p>
            <a:pPr algn="ctr"/>
            <a:r>
              <a:rPr lang="en-US" sz="2100" i="1" dirty="0">
                <a:solidFill>
                  <a:schemeClr val="tx1">
                    <a:lumMod val="50000"/>
                  </a:schemeClr>
                </a:solidFill>
              </a:rPr>
              <a:t>This information is for educational purposes only to provide general information and a general understanding of the law. It does not constitute legal advice and does not establish any attorney-client relationship </a:t>
            </a:r>
          </a:p>
        </p:txBody>
      </p:sp>
      <p:sp>
        <p:nvSpPr>
          <p:cNvPr id="3" name="Slide Number Placeholder 2" descr="" title="">
            <a:extLst>
              <a:ext uri="{FF2B5EF4-FFF2-40B4-BE49-F238E27FC236}">
                <a16:creationId xmlns:a16="http://schemas.microsoft.com/office/drawing/2014/main" id="{12DE3F8D-49E2-47B7-BAC3-17F657036C3B}"/>
              </a:ext>
            </a:extLst>
          </p:cNvPr>
          <p:cNvSpPr>
            <a:spLocks noGrp="1"/>
          </p:cNvSpPr>
          <p:nvPr>
            <p:ph type="sldNum" sz="quarter" idx="4"/>
          </p:nvPr>
        </p:nvSpPr>
        <p:spPr/>
        <p:txBody>
          <a:bodyPr/>
          <a:lstStyle/>
          <a:p>
            <a:fld id="{FD9E7DC9-ECC2-4411-BF4B-0785DE192067}" type="slidenum">
              <a:rPr lang="en-US" smtClean="0"/>
              <a:t>2</a:t>
            </a:fld>
            <a:endParaRPr lang="en-US" dirty="0"/>
          </a:p>
        </p:txBody>
      </p:sp>
    </p:spTree>
    <p:extLst>
      <p:ext uri="{BB962C8B-B14F-4D97-AF65-F5344CB8AC3E}">
        <p14:creationId xmlns:p14="http://schemas.microsoft.com/office/powerpoint/2010/main" val="4283998713"/>
      </p:ext>
    </p:extLst>
  </p:cSld>
  <p:clrMapOvr>
    <a:masterClrMapping/>
  </p:clrMapOvr>
</p:sld>
</file>

<file path=ppt/slides/slide20.xml><?xml version="1.0" encoding="utf-8"?>
<p:sld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Tree>
    <p:extLst>
      <p:ext uri="{BB962C8B-B14F-4D97-AF65-F5344CB8AC3E}">
        <p14:creationId xmlns:p14="http://schemas.microsoft.com/office/powerpoint/2010/main" val="3772058681"/>
      </p:ext>
    </p:extLst>
  </p:cSld>
  <p:clrMapOvr>
    <a:masterClrMapping/>
  </p:clrMapOvr>
</p:sld>
</file>

<file path=ppt/slides/slide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11AE37C4-B4E8-F439-7619-296163FCF7DC}"/>
              </a:ext>
            </a:extLst>
          </p:cNvPr>
          <p:cNvSpPr>
            <a:spLocks noGrp="1"/>
          </p:cNvSpPr>
          <p:nvPr>
            <p:ph type="title"/>
          </p:nvPr>
        </p:nvSpPr>
        <p:spPr>
          <a:xfrm>
            <a:off x="810984" y="929462"/>
            <a:ext cx="8265559" cy="323270"/>
          </a:xfrm>
        </p:spPr>
        <p:txBody>
          <a:bodyPr>
            <a:noAutofit/>
          </a:bodyPr>
          <a:lstStyle/>
          <a:p>
            <a:r>
              <a:rPr lang="en-US" sz="2800" dirty="0">
                <a:solidFill>
                  <a:schemeClr val="accent1"/>
                </a:solidFill>
              </a:rPr>
              <a:t>Summary of CT’s Prior Paid Sick Leave Law </a:t>
            </a:r>
          </a:p>
        </p:txBody>
      </p:sp>
      <p:sp>
        <p:nvSpPr>
          <p:cNvPr id="3" name="Content Placeholder 2" descr="" title="">
            <a:extLst>
              <a:ext uri="{FF2B5EF4-FFF2-40B4-BE49-F238E27FC236}">
                <a16:creationId xmlns:a16="http://schemas.microsoft.com/office/drawing/2014/main" id="{A9168C59-FEDF-0799-C1AF-66284D6738BF}"/>
              </a:ext>
            </a:extLst>
          </p:cNvPr>
          <p:cNvSpPr>
            <a:spLocks noGrp="1"/>
          </p:cNvSpPr>
          <p:nvPr>
            <p:ph idx="1"/>
          </p:nvPr>
        </p:nvSpPr>
        <p:spPr>
          <a:xfrm>
            <a:off x="883603" y="3325316"/>
            <a:ext cx="7492329" cy="1876271"/>
          </a:xfrm>
          <a:solidFill>
            <a:schemeClr val="accent1">
              <a:lumMod val="40000"/>
              <a:lumOff val="60000"/>
            </a:schemeClr>
          </a:solidFill>
        </p:spPr>
        <p:txBody>
          <a:bodyPr>
            <a:normAutofit lnSpcReduction="10000"/>
          </a:bodyPr>
          <a:lstStyle/>
          <a:p>
            <a:pPr marL="476631" lvl="1" indent="-257175">
              <a:buClrTx/>
              <a:buFont typeface="Calibri" panose="020F0502020204030204" pitchFamily="34" charset="0"/>
              <a:buChar char="–"/>
            </a:pPr>
            <a:r>
              <a:rPr lang="en-US" sz="1500" dirty="0">
                <a:solidFill>
                  <a:schemeClr val="tx1"/>
                </a:solidFill>
              </a:rPr>
              <a:t>Earned 1 hour of paid sick leave for every 40 hours worked (up to 40 hours per year)</a:t>
            </a:r>
          </a:p>
          <a:p>
            <a:pPr marL="476631" lvl="1" indent="-257175">
              <a:buClrTx/>
              <a:buFont typeface="Calibri" panose="020F0502020204030204" pitchFamily="34" charset="0"/>
              <a:buChar char="–"/>
            </a:pPr>
            <a:r>
              <a:rPr lang="en-US" sz="1500" dirty="0">
                <a:solidFill>
                  <a:schemeClr val="tx1"/>
                </a:solidFill>
              </a:rPr>
              <a:t>Frontloading time permitted</a:t>
            </a:r>
          </a:p>
          <a:p>
            <a:pPr marL="476631" lvl="1" indent="-257175">
              <a:buClrTx/>
              <a:buFont typeface="Calibri" panose="020F0502020204030204" pitchFamily="34" charset="0"/>
              <a:buChar char="–"/>
            </a:pPr>
            <a:r>
              <a:rPr lang="en-US" sz="1500" dirty="0">
                <a:solidFill>
                  <a:schemeClr val="tx1"/>
                </a:solidFill>
              </a:rPr>
              <a:t>Entitled to use accrued paid sick leave if (a) completed 680 hours of employment, and (b) worked an average of 10 hours or more per week in recently completed calendar quarter </a:t>
            </a:r>
          </a:p>
          <a:p>
            <a:pPr marL="476631" lvl="1" indent="-257175">
              <a:buClrTx/>
              <a:buFont typeface="Calibri" panose="020F0502020204030204" pitchFamily="34" charset="0"/>
              <a:buChar char="–"/>
            </a:pPr>
            <a:r>
              <a:rPr lang="en-US" sz="1500" dirty="0">
                <a:solidFill>
                  <a:schemeClr val="tx1"/>
                </a:solidFill>
              </a:rPr>
              <a:t>Service workers allowed to carry over up to 40 unused accrued hours (but use was still capped at 40 hours per year)</a:t>
            </a:r>
          </a:p>
        </p:txBody>
      </p:sp>
      <p:sp>
        <p:nvSpPr>
          <p:cNvPr id="4" name="Slide Number Placeholder 3" descr="" title="">
            <a:extLst>
              <a:ext uri="{FF2B5EF4-FFF2-40B4-BE49-F238E27FC236}">
                <a16:creationId xmlns:a16="http://schemas.microsoft.com/office/drawing/2014/main" id="{FF09AC30-A84C-2148-8969-40007283E102}"/>
              </a:ext>
            </a:extLst>
          </p:cNvPr>
          <p:cNvSpPr>
            <a:spLocks noGrp="1"/>
          </p:cNvSpPr>
          <p:nvPr>
            <p:ph type="sldNum" sz="quarter" idx="4"/>
          </p:nvPr>
        </p:nvSpPr>
        <p:spPr>
          <a:xfrm>
            <a:off x="7276378" y="5117674"/>
            <a:ext cx="984019" cy="273844"/>
          </a:xfrm>
        </p:spPr>
        <p:txBody>
          <a:bodyPr>
            <a:normAutofit/>
          </a:bodyPr>
          <a:lstStyle/>
          <a:p>
            <a:pPr>
              <a:spcAft>
                <a:spcPts val="450"/>
              </a:spcAft>
            </a:pPr>
            <a:fld id="{F8DC2A9F-844C-43CB-AE85-5CEEEC0E3442}" type="slidenum">
              <a:rPr lang="en-US" smtClean="0"/>
              <a:pPr>
                <a:spcAft>
                  <a:spcPts val="450"/>
                </a:spcAft>
              </a:pPr>
              <a:t>3</a:t>
            </a:fld>
            <a:endParaRPr lang="en-US"/>
          </a:p>
        </p:txBody>
      </p:sp>
      <p:sp>
        <p:nvSpPr>
          <p:cNvPr id="5" name="Rectangle 4" descr="" title="">
            <a:extLst>
              <a:ext uri="{FF2B5EF4-FFF2-40B4-BE49-F238E27FC236}">
                <a16:creationId xmlns:a16="http://schemas.microsoft.com/office/drawing/2014/main" id="{3CCCE19E-7049-FD74-4EAA-D740B947D187}"/>
              </a:ext>
            </a:extLst>
          </p:cNvPr>
          <p:cNvSpPr/>
          <p:nvPr/>
        </p:nvSpPr>
        <p:spPr>
          <a:xfrm>
            <a:off x="876925" y="1593799"/>
            <a:ext cx="7492329" cy="714686"/>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indent="0">
              <a:buNone/>
            </a:pPr>
            <a:r>
              <a:rPr lang="en-US" sz="2000" b="1" dirty="0">
                <a:solidFill>
                  <a:schemeClr val="bg1"/>
                </a:solidFill>
              </a:rPr>
              <a:t>Covered employers with 50 or more Connecticut employees (excludes manufacturers) </a:t>
            </a:r>
          </a:p>
        </p:txBody>
      </p:sp>
      <p:sp>
        <p:nvSpPr>
          <p:cNvPr id="6" name="Rectangle 5" descr="" title="">
            <a:extLst>
              <a:ext uri="{FF2B5EF4-FFF2-40B4-BE49-F238E27FC236}">
                <a16:creationId xmlns:a16="http://schemas.microsoft.com/office/drawing/2014/main" id="{0912CE02-C1E2-BC3B-4B1D-D768E72254A5}"/>
              </a:ext>
            </a:extLst>
          </p:cNvPr>
          <p:cNvSpPr/>
          <p:nvPr/>
        </p:nvSpPr>
        <p:spPr>
          <a:xfrm>
            <a:off x="876925" y="2539468"/>
            <a:ext cx="7492329" cy="714686"/>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000" b="1" dirty="0">
                <a:solidFill>
                  <a:schemeClr val="bg1"/>
                </a:solidFill>
              </a:rPr>
              <a:t>Applied only to “service workers” of covered employers </a:t>
            </a:r>
          </a:p>
        </p:txBody>
      </p:sp>
    </p:spTree>
    <p:extLst>
      <p:ext uri="{BB962C8B-B14F-4D97-AF65-F5344CB8AC3E}">
        <p14:creationId xmlns:p14="http://schemas.microsoft.com/office/powerpoint/2010/main" val="2128059184"/>
      </p:ext>
    </p:extLst>
  </p:cSld>
  <p:clrMapOvr>
    <a:masterClrMapping/>
  </p:clrMapOvr>
</p:sld>
</file>

<file path=ppt/slides/slide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11AE37C4-B4E8-F439-7619-296163FCF7DC}"/>
              </a:ext>
            </a:extLst>
          </p:cNvPr>
          <p:cNvSpPr>
            <a:spLocks noGrp="1"/>
          </p:cNvSpPr>
          <p:nvPr>
            <p:ph type="title"/>
          </p:nvPr>
        </p:nvSpPr>
        <p:spPr>
          <a:xfrm>
            <a:off x="769055" y="926424"/>
            <a:ext cx="7925240" cy="323270"/>
          </a:xfrm>
        </p:spPr>
        <p:txBody>
          <a:bodyPr>
            <a:noAutofit/>
          </a:bodyPr>
          <a:lstStyle/>
          <a:p>
            <a:r>
              <a:rPr lang="en-US" sz="2800" dirty="0">
                <a:solidFill>
                  <a:schemeClr val="accent1"/>
                </a:solidFill>
              </a:rPr>
              <a:t>Summary of CT’s Prior Paid Sick Leave Law </a:t>
            </a:r>
          </a:p>
        </p:txBody>
      </p:sp>
      <p:sp>
        <p:nvSpPr>
          <p:cNvPr id="4" name="Slide Number Placeholder 3" descr="" title="">
            <a:extLst>
              <a:ext uri="{FF2B5EF4-FFF2-40B4-BE49-F238E27FC236}">
                <a16:creationId xmlns:a16="http://schemas.microsoft.com/office/drawing/2014/main" id="{FF09AC30-A84C-2148-8969-40007283E102}"/>
              </a:ext>
            </a:extLst>
          </p:cNvPr>
          <p:cNvSpPr>
            <a:spLocks noGrp="1"/>
          </p:cNvSpPr>
          <p:nvPr>
            <p:ph type="sldNum" sz="quarter" idx="4"/>
          </p:nvPr>
        </p:nvSpPr>
        <p:spPr>
          <a:xfrm>
            <a:off x="7276378" y="5117674"/>
            <a:ext cx="984019" cy="273844"/>
          </a:xfrm>
        </p:spPr>
        <p:txBody>
          <a:bodyPr>
            <a:normAutofit/>
          </a:bodyPr>
          <a:lstStyle/>
          <a:p>
            <a:pPr>
              <a:spcAft>
                <a:spcPts val="450"/>
              </a:spcAft>
            </a:pPr>
            <a:fld id="{F8DC2A9F-844C-43CB-AE85-5CEEEC0E3442}" type="slidenum">
              <a:rPr lang="en-US" smtClean="0"/>
              <a:pPr>
                <a:spcAft>
                  <a:spcPts val="450"/>
                </a:spcAft>
              </a:pPr>
              <a:t>4</a:t>
            </a:fld>
            <a:endParaRPr lang="en-US"/>
          </a:p>
        </p:txBody>
      </p:sp>
      <p:sp>
        <p:nvSpPr>
          <p:cNvPr id="5" name="Rectangle 4" descr="" title="">
            <a:extLst>
              <a:ext uri="{FF2B5EF4-FFF2-40B4-BE49-F238E27FC236}">
                <a16:creationId xmlns:a16="http://schemas.microsoft.com/office/drawing/2014/main" id="{40E71F5E-97A1-F7B2-857B-14CEEDFD9E46}"/>
              </a:ext>
            </a:extLst>
          </p:cNvPr>
          <p:cNvSpPr/>
          <p:nvPr/>
        </p:nvSpPr>
        <p:spPr>
          <a:xfrm>
            <a:off x="876925" y="1593799"/>
            <a:ext cx="7492329" cy="51232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indent="0" algn="ctr">
              <a:buNone/>
            </a:pPr>
            <a:r>
              <a:rPr lang="en-US" sz="2000" b="1" dirty="0">
                <a:solidFill>
                  <a:schemeClr val="bg1"/>
                </a:solidFill>
              </a:rPr>
              <a:t>Covered service worker was able to use paid sick leave for:</a:t>
            </a:r>
          </a:p>
        </p:txBody>
      </p:sp>
      <p:sp>
        <p:nvSpPr>
          <p:cNvPr id="6" name="Rectangle 5" descr="" title="">
            <a:extLst>
              <a:ext uri="{FF2B5EF4-FFF2-40B4-BE49-F238E27FC236}">
                <a16:creationId xmlns:a16="http://schemas.microsoft.com/office/drawing/2014/main" id="{78D5672A-413D-D13B-0971-66822DD8CD6D}"/>
              </a:ext>
            </a:extLst>
          </p:cNvPr>
          <p:cNvSpPr/>
          <p:nvPr/>
        </p:nvSpPr>
        <p:spPr>
          <a:xfrm>
            <a:off x="883603" y="2195390"/>
            <a:ext cx="3501020" cy="2414085"/>
          </a:xfrm>
          <a:prstGeom prst="rect">
            <a:avLst/>
          </a:prstGeom>
          <a:solidFill>
            <a:schemeClr val="accent1">
              <a:lumMod val="40000"/>
              <a:lumOff val="60000"/>
            </a:schemeClr>
          </a:solidFill>
          <a:ln>
            <a:noFill/>
          </a:ln>
        </p:spPr>
        <p:style>
          <a:lnRef idx="1">
            <a:schemeClr val="accent1"/>
          </a:lnRef>
          <a:fillRef idx="2">
            <a:schemeClr val="accent1"/>
          </a:fillRef>
          <a:effectRef idx="1">
            <a:schemeClr val="accent1"/>
          </a:effectRef>
          <a:fontRef idx="minor">
            <a:schemeClr val="dk1"/>
          </a:fontRef>
        </p:style>
        <p:txBody>
          <a:bodyPr rtlCol="0" anchor="t"/>
          <a:lstStyle/>
          <a:p>
            <a:r>
              <a:rPr lang="en-US" sz="1600" b="1" dirty="0">
                <a:solidFill>
                  <a:schemeClr val="tx1"/>
                </a:solidFill>
              </a:rPr>
              <a:t>Employee’s own—or their child’s or spouse’s:</a:t>
            </a:r>
          </a:p>
          <a:p>
            <a:pPr marL="231775" lvl="1" indent="-119063">
              <a:lnSpc>
                <a:spcPct val="120000"/>
              </a:lnSpc>
              <a:spcBef>
                <a:spcPts val="0"/>
              </a:spcBef>
              <a:spcAft>
                <a:spcPts val="0"/>
              </a:spcAft>
              <a:buFont typeface="Calibri" panose="020F0502020204030204" pitchFamily="34" charset="0"/>
              <a:buChar char="–"/>
            </a:pPr>
            <a:r>
              <a:rPr lang="en-US" sz="1600" dirty="0">
                <a:solidFill>
                  <a:schemeClr val="tx1"/>
                </a:solidFill>
              </a:rPr>
              <a:t>illness, injury or health condition; </a:t>
            </a:r>
          </a:p>
          <a:p>
            <a:pPr marL="231775" lvl="1" indent="-119063">
              <a:lnSpc>
                <a:spcPct val="120000"/>
              </a:lnSpc>
              <a:spcBef>
                <a:spcPts val="0"/>
              </a:spcBef>
              <a:spcAft>
                <a:spcPts val="0"/>
              </a:spcAft>
              <a:buFont typeface="Calibri" panose="020F0502020204030204" pitchFamily="34" charset="0"/>
              <a:buChar char="–"/>
            </a:pPr>
            <a:r>
              <a:rPr lang="en-US" sz="1600" dirty="0">
                <a:solidFill>
                  <a:schemeClr val="tx1"/>
                </a:solidFill>
              </a:rPr>
              <a:t>medical diagnosis, care or treatment of their mental or physical illness, injury or health condition; or</a:t>
            </a:r>
          </a:p>
          <a:p>
            <a:pPr marL="231775" lvl="1" indent="-119063">
              <a:lnSpc>
                <a:spcPct val="120000"/>
              </a:lnSpc>
              <a:spcBef>
                <a:spcPts val="0"/>
              </a:spcBef>
              <a:spcAft>
                <a:spcPts val="0"/>
              </a:spcAft>
              <a:buFont typeface="Calibri" panose="020F0502020204030204" pitchFamily="34" charset="0"/>
              <a:buChar char="–"/>
            </a:pPr>
            <a:r>
              <a:rPr lang="en-US" sz="1600" dirty="0">
                <a:solidFill>
                  <a:schemeClr val="tx1"/>
                </a:solidFill>
              </a:rPr>
              <a:t>preventative care</a:t>
            </a:r>
          </a:p>
        </p:txBody>
      </p:sp>
      <p:sp>
        <p:nvSpPr>
          <p:cNvPr id="7" name="Rectangle 6" descr="" title="">
            <a:extLst>
              <a:ext uri="{FF2B5EF4-FFF2-40B4-BE49-F238E27FC236}">
                <a16:creationId xmlns:a16="http://schemas.microsoft.com/office/drawing/2014/main" id="{382258E7-0D49-5649-0681-A4E6E9689F2D}"/>
              </a:ext>
            </a:extLst>
          </p:cNvPr>
          <p:cNvSpPr/>
          <p:nvPr/>
        </p:nvSpPr>
        <p:spPr>
          <a:xfrm>
            <a:off x="4759379" y="2195390"/>
            <a:ext cx="3609875" cy="2414085"/>
          </a:xfrm>
          <a:prstGeom prst="rect">
            <a:avLst/>
          </a:prstGeom>
          <a:solidFill>
            <a:schemeClr val="accent1">
              <a:lumMod val="40000"/>
              <a:lumOff val="60000"/>
            </a:schemeClr>
          </a:solidFill>
          <a:ln>
            <a:noFill/>
          </a:ln>
        </p:spPr>
        <p:style>
          <a:lnRef idx="1">
            <a:schemeClr val="accent1"/>
          </a:lnRef>
          <a:fillRef idx="2">
            <a:schemeClr val="accent1"/>
          </a:fillRef>
          <a:effectRef idx="1">
            <a:schemeClr val="accent1"/>
          </a:effectRef>
          <a:fontRef idx="minor">
            <a:schemeClr val="dk1"/>
          </a:fontRef>
        </p:style>
        <p:txBody>
          <a:bodyPr rtlCol="0" anchor="t"/>
          <a:lstStyle/>
          <a:p>
            <a:r>
              <a:rPr lang="en-US" sz="1600" b="1" dirty="0">
                <a:solidFill>
                  <a:schemeClr val="tx1"/>
                </a:solidFill>
              </a:rPr>
              <a:t>A “mental health wellness day” - a day which an employee attends to their emotional and psychological well-being.</a:t>
            </a:r>
          </a:p>
        </p:txBody>
      </p:sp>
    </p:spTree>
    <p:extLst>
      <p:ext uri="{BB962C8B-B14F-4D97-AF65-F5344CB8AC3E}">
        <p14:creationId xmlns:p14="http://schemas.microsoft.com/office/powerpoint/2010/main" val="1777403403"/>
      </p:ext>
    </p:extLst>
  </p:cSld>
  <p:clrMapOvr>
    <a:masterClrMapping/>
  </p:clrMapOvr>
</p:sld>
</file>

<file path=ppt/slides/slide5.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6AAAF60C-50B2-FF9D-DF87-108DBF05C7E5}"/>
              </a:ext>
            </a:extLst>
          </p:cNvPr>
          <p:cNvSpPr>
            <a:spLocks noGrp="1"/>
          </p:cNvSpPr>
          <p:nvPr>
            <p:ph type="title"/>
          </p:nvPr>
        </p:nvSpPr>
        <p:spPr>
          <a:xfrm>
            <a:off x="580120" y="1041455"/>
            <a:ext cx="7863840" cy="548640"/>
          </a:xfrm>
        </p:spPr>
        <p:txBody>
          <a:bodyPr/>
          <a:lstStyle/>
          <a:p>
            <a:r>
              <a:rPr lang="en-US" sz="2800" dirty="0">
                <a:solidFill>
                  <a:schemeClr val="accent1"/>
                </a:solidFill>
              </a:rPr>
              <a:t>Summary of CT’s Prior Paid Sick Leave Law </a:t>
            </a:r>
            <a:endParaRPr lang="en-US" sz="2800" dirty="0"/>
          </a:p>
        </p:txBody>
      </p:sp>
      <p:sp>
        <p:nvSpPr>
          <p:cNvPr id="3" name="Slide Number Placeholder 2" descr="" title="">
            <a:extLst>
              <a:ext uri="{FF2B5EF4-FFF2-40B4-BE49-F238E27FC236}">
                <a16:creationId xmlns:a16="http://schemas.microsoft.com/office/drawing/2014/main" id="{23AD719B-FC6F-DB6F-1342-B73646EE25E2}"/>
              </a:ext>
            </a:extLst>
          </p:cNvPr>
          <p:cNvSpPr>
            <a:spLocks noGrp="1"/>
          </p:cNvSpPr>
          <p:nvPr>
            <p:ph type="sldNum" sz="quarter" idx="4"/>
          </p:nvPr>
        </p:nvSpPr>
        <p:spPr/>
        <p:txBody>
          <a:bodyPr/>
          <a:lstStyle/>
          <a:p>
            <a:fld id="{F8DC2A9F-844C-43CB-AE85-5CEEEC0E3442}" type="slidenum">
              <a:rPr lang="en-US" smtClean="0"/>
              <a:pPr/>
              <a:t>5</a:t>
            </a:fld>
            <a:endParaRPr lang="en-US" dirty="0"/>
          </a:p>
        </p:txBody>
      </p:sp>
      <p:sp>
        <p:nvSpPr>
          <p:cNvPr id="5" name="Rectangle 4" descr="" title="">
            <a:extLst>
              <a:ext uri="{FF2B5EF4-FFF2-40B4-BE49-F238E27FC236}">
                <a16:creationId xmlns:a16="http://schemas.microsoft.com/office/drawing/2014/main" id="{F1E1A9BC-7BCA-68BF-92C9-8843BE15B79B}"/>
              </a:ext>
            </a:extLst>
          </p:cNvPr>
          <p:cNvSpPr/>
          <p:nvPr/>
        </p:nvSpPr>
        <p:spPr>
          <a:xfrm>
            <a:off x="914400" y="2448803"/>
            <a:ext cx="6835515" cy="1995781"/>
          </a:xfrm>
          <a:prstGeom prst="rect">
            <a:avLst/>
          </a:prstGeom>
          <a:solidFill>
            <a:schemeClr val="accent1">
              <a:lumMod val="40000"/>
              <a:lumOff val="60000"/>
            </a:schemeClr>
          </a:solidFill>
          <a:ln>
            <a:noFill/>
          </a:ln>
        </p:spPr>
        <p:style>
          <a:lnRef idx="1">
            <a:schemeClr val="accent1"/>
          </a:lnRef>
          <a:fillRef idx="2">
            <a:schemeClr val="accent1"/>
          </a:fillRef>
          <a:effectRef idx="1">
            <a:schemeClr val="accent1"/>
          </a:effectRef>
          <a:fontRef idx="minor">
            <a:schemeClr val="dk1"/>
          </a:fontRef>
        </p:style>
        <p:txBody>
          <a:bodyPr rtlCol="0" anchor="t"/>
          <a:lstStyle/>
          <a:p>
            <a:pPr marL="284163" marR="0" lvl="1" indent="-223838" algn="l" defTabSz="914377" rtl="0" eaLnBrk="1" fontAlgn="auto" latinLnBrk="0" hangingPunct="1">
              <a:lnSpc>
                <a:spcPct val="90000"/>
              </a:lnSpc>
              <a:spcBef>
                <a:spcPts val="200"/>
              </a:spcBef>
              <a:spcAft>
                <a:spcPts val="400"/>
              </a:spcAft>
              <a:buSzTx/>
              <a:buFont typeface="Calibri" panose="020F0502020204030204" pitchFamily="34" charset="0"/>
              <a:buChar char="–"/>
              <a:tabLst/>
              <a:defRPr/>
            </a:pPr>
            <a:r>
              <a:rPr kumimoji="0" lang="en-US" sz="1800" b="0" i="0" u="none" strike="noStrike" kern="1200" cap="none" spc="0" normalizeH="0" baseline="0" noProof="0" dirty="0">
                <a:ln>
                  <a:noFill/>
                </a:ln>
                <a:solidFill>
                  <a:srgbClr val="2C3849"/>
                </a:solidFill>
                <a:effectLst/>
                <a:uLnTx/>
                <a:uFillTx/>
                <a:latin typeface="Arial" panose="020B0604020202020204"/>
                <a:ea typeface="+mn-ea"/>
                <a:cs typeface="+mn-cs"/>
              </a:rPr>
              <a:t>medical care, psychological or other counseling for physical or psychological injury or disability, </a:t>
            </a:r>
          </a:p>
          <a:p>
            <a:pPr marL="284163" marR="0" lvl="1" indent="-223838" algn="l" defTabSz="914377" rtl="0" eaLnBrk="1" fontAlgn="auto" latinLnBrk="0" hangingPunct="1">
              <a:lnSpc>
                <a:spcPct val="90000"/>
              </a:lnSpc>
              <a:spcBef>
                <a:spcPts val="200"/>
              </a:spcBef>
              <a:spcAft>
                <a:spcPts val="400"/>
              </a:spcAft>
              <a:buSzTx/>
              <a:buFont typeface="Calibri" panose="020F0502020204030204" pitchFamily="34" charset="0"/>
              <a:buChar char="–"/>
              <a:tabLst/>
              <a:defRPr/>
            </a:pPr>
            <a:r>
              <a:rPr kumimoji="0" lang="en-US" sz="1800" b="0" i="0" u="none" strike="noStrike" kern="1200" cap="none" spc="0" normalizeH="0" baseline="0" noProof="0" dirty="0">
                <a:ln>
                  <a:noFill/>
                </a:ln>
                <a:solidFill>
                  <a:srgbClr val="2C3849"/>
                </a:solidFill>
                <a:effectLst/>
                <a:uLnTx/>
                <a:uFillTx/>
                <a:latin typeface="Arial" panose="020B0604020202020204"/>
                <a:ea typeface="+mn-ea"/>
                <a:cs typeface="+mn-cs"/>
              </a:rPr>
              <a:t>obtaining services from a victim services organization, </a:t>
            </a:r>
          </a:p>
          <a:p>
            <a:pPr marL="284163" marR="0" lvl="1" indent="-223838" algn="l" defTabSz="914377" rtl="0" eaLnBrk="1" fontAlgn="auto" latinLnBrk="0" hangingPunct="1">
              <a:lnSpc>
                <a:spcPct val="90000"/>
              </a:lnSpc>
              <a:spcBef>
                <a:spcPts val="200"/>
              </a:spcBef>
              <a:spcAft>
                <a:spcPts val="400"/>
              </a:spcAft>
              <a:buSzTx/>
              <a:buFont typeface="Calibri" panose="020F0502020204030204" pitchFamily="34" charset="0"/>
              <a:buChar char="–"/>
              <a:tabLst/>
              <a:defRPr/>
            </a:pPr>
            <a:r>
              <a:rPr kumimoji="0" lang="en-US" sz="1800" b="0" i="0" u="none" strike="noStrike" kern="1200" cap="none" spc="0" normalizeH="0" baseline="0" noProof="0" dirty="0">
                <a:ln>
                  <a:noFill/>
                </a:ln>
                <a:solidFill>
                  <a:srgbClr val="2C3849"/>
                </a:solidFill>
                <a:effectLst/>
                <a:uLnTx/>
                <a:uFillTx/>
                <a:latin typeface="Arial" panose="020B0604020202020204"/>
                <a:ea typeface="+mn-ea"/>
                <a:cs typeface="+mn-cs"/>
              </a:rPr>
              <a:t>relocating due to family violence or sexual assault, or </a:t>
            </a:r>
          </a:p>
          <a:p>
            <a:pPr marL="284163" marR="0" lvl="1" indent="-223838" algn="l" defTabSz="914377" rtl="0" eaLnBrk="1" fontAlgn="auto" latinLnBrk="0" hangingPunct="1">
              <a:lnSpc>
                <a:spcPct val="90000"/>
              </a:lnSpc>
              <a:spcBef>
                <a:spcPts val="200"/>
              </a:spcBef>
              <a:spcAft>
                <a:spcPts val="400"/>
              </a:spcAft>
              <a:buSzTx/>
              <a:buFont typeface="Calibri" panose="020F0502020204030204" pitchFamily="34" charset="0"/>
              <a:buChar char="–"/>
              <a:tabLst/>
              <a:defRPr/>
            </a:pPr>
            <a:r>
              <a:rPr kumimoji="0" lang="en-US" sz="1800" b="0" i="0" u="none" strike="noStrike" kern="1200" cap="none" spc="0" normalizeH="0" baseline="0" noProof="0" dirty="0">
                <a:ln>
                  <a:noFill/>
                </a:ln>
                <a:solidFill>
                  <a:srgbClr val="2C3849"/>
                </a:solidFill>
                <a:effectLst/>
                <a:uLnTx/>
                <a:uFillTx/>
                <a:latin typeface="Arial" panose="020B0604020202020204"/>
                <a:ea typeface="+mn-ea"/>
                <a:cs typeface="+mn-cs"/>
              </a:rPr>
              <a:t>participating in any civil or criminal proceedings related to or resulting from family violence or sexual assault. </a:t>
            </a:r>
          </a:p>
        </p:txBody>
      </p:sp>
      <p:sp>
        <p:nvSpPr>
          <p:cNvPr id="6" name="Rectangle 5" descr="" title="">
            <a:extLst>
              <a:ext uri="{FF2B5EF4-FFF2-40B4-BE49-F238E27FC236}">
                <a16:creationId xmlns:a16="http://schemas.microsoft.com/office/drawing/2014/main" id="{D6D35E84-2AA4-5F5A-16C4-0AEA13432A64}"/>
              </a:ext>
            </a:extLst>
          </p:cNvPr>
          <p:cNvSpPr/>
          <p:nvPr/>
        </p:nvSpPr>
        <p:spPr>
          <a:xfrm>
            <a:off x="914400" y="1723297"/>
            <a:ext cx="6835515" cy="623007"/>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90000"/>
              </a:lnSpc>
              <a:spcBef>
                <a:spcPts val="1200"/>
              </a:spcBef>
              <a:spcAft>
                <a:spcPts val="200"/>
              </a:spcAft>
              <a:buClr>
                <a:srgbClr val="E76434"/>
              </a:buClr>
              <a:buSzTx/>
              <a:buNone/>
              <a:tabLst/>
              <a:defRPr/>
            </a:pPr>
            <a:r>
              <a:rPr lang="en-US" sz="2000" b="1" dirty="0">
                <a:solidFill>
                  <a:schemeClr val="bg1"/>
                </a:solidFill>
              </a:rPr>
              <a:t>If the employee or their child is a victim of family violence or sexual assault and needed time off for: </a:t>
            </a:r>
          </a:p>
        </p:txBody>
      </p:sp>
    </p:spTree>
    <p:extLst>
      <p:ext uri="{BB962C8B-B14F-4D97-AF65-F5344CB8AC3E}">
        <p14:creationId xmlns:p14="http://schemas.microsoft.com/office/powerpoint/2010/main" val="276538935"/>
      </p:ext>
    </p:extLst>
  </p:cSld>
  <p:clrMapOvr>
    <a:masterClrMapping/>
  </p:clrMapOvr>
</p:sld>
</file>

<file path=ppt/slides/slide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97762277-D7BD-2F0D-4B2E-B218EC46A12A}"/>
              </a:ext>
            </a:extLst>
          </p:cNvPr>
          <p:cNvSpPr>
            <a:spLocks noGrp="1"/>
          </p:cNvSpPr>
          <p:nvPr>
            <p:ph type="title"/>
          </p:nvPr>
        </p:nvSpPr>
        <p:spPr>
          <a:xfrm>
            <a:off x="798893" y="946709"/>
            <a:ext cx="7700530" cy="323270"/>
          </a:xfrm>
        </p:spPr>
        <p:txBody>
          <a:bodyPr/>
          <a:lstStyle/>
          <a:p>
            <a:r>
              <a:rPr lang="en-US" sz="2800" dirty="0">
                <a:solidFill>
                  <a:schemeClr val="accent1"/>
                </a:solidFill>
              </a:rPr>
              <a:t>CT’s NEW Paid Sick Leave Law – P.A. 24-8</a:t>
            </a:r>
          </a:p>
        </p:txBody>
      </p:sp>
      <p:sp>
        <p:nvSpPr>
          <p:cNvPr id="3" name="Slide Number Placeholder 2" descr="" title="">
            <a:extLst>
              <a:ext uri="{FF2B5EF4-FFF2-40B4-BE49-F238E27FC236}">
                <a16:creationId xmlns:a16="http://schemas.microsoft.com/office/drawing/2014/main" id="{FB624A93-3325-C0BB-B62D-80EC93F6FBF7}"/>
              </a:ext>
            </a:extLst>
          </p:cNvPr>
          <p:cNvSpPr>
            <a:spLocks noGrp="1"/>
          </p:cNvSpPr>
          <p:nvPr>
            <p:ph type="sldNum" sz="quarter" idx="4"/>
          </p:nvPr>
        </p:nvSpPr>
        <p:spPr/>
        <p:txBody>
          <a:bodyPr/>
          <a:lstStyle/>
          <a:p>
            <a:fld id="{F8DC2A9F-844C-43CB-AE85-5CEEEC0E3442}" type="slidenum">
              <a:rPr lang="en-US" smtClean="0"/>
              <a:pPr/>
              <a:t>6</a:t>
            </a:fld>
            <a:endParaRPr lang="en-US" dirty="0"/>
          </a:p>
        </p:txBody>
      </p:sp>
      <p:sp>
        <p:nvSpPr>
          <p:cNvPr id="4" name="Content Placeholder 3" descr="" title="">
            <a:extLst>
              <a:ext uri="{FF2B5EF4-FFF2-40B4-BE49-F238E27FC236}">
                <a16:creationId xmlns:a16="http://schemas.microsoft.com/office/drawing/2014/main" id="{4DF848BF-D960-F951-A260-574B9E97A3F8}"/>
              </a:ext>
            </a:extLst>
          </p:cNvPr>
          <p:cNvSpPr>
            <a:spLocks noGrp="1"/>
          </p:cNvSpPr>
          <p:nvPr>
            <p:ph idx="1"/>
          </p:nvPr>
        </p:nvSpPr>
        <p:spPr>
          <a:xfrm>
            <a:off x="866349" y="1551888"/>
            <a:ext cx="7898300" cy="3535007"/>
          </a:xfrm>
        </p:spPr>
        <p:txBody>
          <a:bodyPr>
            <a:normAutofit fontScale="92500"/>
          </a:bodyPr>
          <a:lstStyle/>
          <a:p>
            <a:pPr marL="169069" indent="-169069">
              <a:buFont typeface="Wingdings" panose="05000000000000000000" pitchFamily="2" charset="2"/>
              <a:buChar char="§"/>
            </a:pPr>
            <a:r>
              <a:rPr lang="en-US" sz="1900" u="sng" dirty="0">
                <a:solidFill>
                  <a:schemeClr val="tx1"/>
                </a:solidFill>
              </a:rPr>
              <a:t>Expands</a:t>
            </a:r>
            <a:r>
              <a:rPr lang="en-US" sz="1900" dirty="0">
                <a:solidFill>
                  <a:schemeClr val="tx1"/>
                </a:solidFill>
              </a:rPr>
              <a:t> coverage to more (nearly all) employers </a:t>
            </a:r>
          </a:p>
          <a:p>
            <a:pPr marL="169069" indent="-169069">
              <a:buFont typeface="Wingdings" panose="05000000000000000000" pitchFamily="2" charset="2"/>
              <a:buChar char="§"/>
            </a:pPr>
            <a:r>
              <a:rPr lang="en-US" sz="1900" u="sng" dirty="0">
                <a:solidFill>
                  <a:schemeClr val="tx1"/>
                </a:solidFill>
              </a:rPr>
              <a:t>Extends</a:t>
            </a:r>
            <a:r>
              <a:rPr lang="en-US" sz="1900" dirty="0">
                <a:solidFill>
                  <a:schemeClr val="tx1"/>
                </a:solidFill>
              </a:rPr>
              <a:t> coverage to more (nearly all) employees</a:t>
            </a:r>
          </a:p>
          <a:p>
            <a:pPr marL="169069" indent="-169069">
              <a:buFont typeface="Wingdings" panose="05000000000000000000" pitchFamily="2" charset="2"/>
              <a:buChar char="§"/>
            </a:pPr>
            <a:r>
              <a:rPr lang="en-US" sz="1900" u="sng" dirty="0">
                <a:solidFill>
                  <a:schemeClr val="tx1"/>
                </a:solidFill>
              </a:rPr>
              <a:t>Increases</a:t>
            </a:r>
            <a:r>
              <a:rPr lang="en-US" sz="1900" dirty="0">
                <a:solidFill>
                  <a:schemeClr val="tx1"/>
                </a:solidFill>
              </a:rPr>
              <a:t> rate of accrual</a:t>
            </a:r>
          </a:p>
          <a:p>
            <a:pPr marL="169069" indent="-169069">
              <a:buFont typeface="Wingdings" panose="05000000000000000000" pitchFamily="2" charset="2"/>
              <a:buChar char="§"/>
            </a:pPr>
            <a:r>
              <a:rPr lang="en-US" sz="1900" u="sng" dirty="0">
                <a:solidFill>
                  <a:schemeClr val="tx1"/>
                </a:solidFill>
              </a:rPr>
              <a:t>Expands</a:t>
            </a:r>
            <a:r>
              <a:rPr lang="en-US" sz="1900" dirty="0">
                <a:solidFill>
                  <a:schemeClr val="tx1"/>
                </a:solidFill>
              </a:rPr>
              <a:t> categories of permissible uses</a:t>
            </a:r>
          </a:p>
          <a:p>
            <a:pPr marL="169069" indent="-169069">
              <a:buFont typeface="Wingdings" panose="05000000000000000000" pitchFamily="2" charset="2"/>
              <a:buChar char="§"/>
            </a:pPr>
            <a:r>
              <a:rPr lang="en-US" sz="1900" u="sng" dirty="0">
                <a:solidFill>
                  <a:schemeClr val="tx1"/>
                </a:solidFill>
              </a:rPr>
              <a:t>Expands</a:t>
            </a:r>
            <a:r>
              <a:rPr lang="en-US" sz="1900" dirty="0">
                <a:solidFill>
                  <a:schemeClr val="tx1"/>
                </a:solidFill>
              </a:rPr>
              <a:t> list of family members for whom paid sick leave may be taken</a:t>
            </a:r>
          </a:p>
          <a:p>
            <a:pPr marL="169069" indent="-169069">
              <a:buFont typeface="Wingdings" panose="05000000000000000000" pitchFamily="2" charset="2"/>
              <a:buChar char="§"/>
            </a:pPr>
            <a:r>
              <a:rPr lang="en-US" sz="1900" u="sng" dirty="0">
                <a:solidFill>
                  <a:schemeClr val="tx1"/>
                </a:solidFill>
              </a:rPr>
              <a:t>Modifies</a:t>
            </a:r>
            <a:r>
              <a:rPr lang="en-US" sz="1900" dirty="0">
                <a:solidFill>
                  <a:schemeClr val="tx1"/>
                </a:solidFill>
              </a:rPr>
              <a:t> rules for availability of leave</a:t>
            </a:r>
          </a:p>
          <a:p>
            <a:pPr marL="169069" indent="-169069">
              <a:buFont typeface="Wingdings" panose="05000000000000000000" pitchFamily="2" charset="2"/>
              <a:buChar char="§"/>
            </a:pPr>
            <a:r>
              <a:rPr lang="en-US" sz="1900" u="sng" dirty="0">
                <a:solidFill>
                  <a:schemeClr val="tx1"/>
                </a:solidFill>
              </a:rPr>
              <a:t>Restricts</a:t>
            </a:r>
            <a:r>
              <a:rPr lang="en-US" sz="1900" dirty="0">
                <a:solidFill>
                  <a:schemeClr val="tx1"/>
                </a:solidFill>
              </a:rPr>
              <a:t> employers from requiring minimum notice and/or documentation </a:t>
            </a:r>
          </a:p>
          <a:p>
            <a:pPr marL="169069" indent="-169069">
              <a:buFont typeface="Wingdings" panose="05000000000000000000" pitchFamily="2" charset="2"/>
              <a:buChar char="§"/>
            </a:pPr>
            <a:r>
              <a:rPr lang="en-US" sz="1900" u="sng" dirty="0">
                <a:solidFill>
                  <a:schemeClr val="tx1"/>
                </a:solidFill>
              </a:rPr>
              <a:t>Adds</a:t>
            </a:r>
            <a:r>
              <a:rPr lang="en-US" sz="1900" dirty="0">
                <a:solidFill>
                  <a:schemeClr val="tx1"/>
                </a:solidFill>
              </a:rPr>
              <a:t> new notice, record retention and other obligations on employers</a:t>
            </a:r>
          </a:p>
          <a:p>
            <a:pPr marL="169069" indent="-169069">
              <a:buFont typeface="Wingdings" panose="05000000000000000000" pitchFamily="2" charset="2"/>
              <a:buChar char="§"/>
            </a:pPr>
            <a:endParaRPr lang="en-US" dirty="0"/>
          </a:p>
          <a:p>
            <a:pPr>
              <a:buFont typeface="Wingdings" panose="05000000000000000000" pitchFamily="2" charset="2"/>
              <a:buChar char="§"/>
            </a:pPr>
            <a:endParaRPr lang="en-US" dirty="0"/>
          </a:p>
          <a:p>
            <a:pPr>
              <a:buFont typeface="Wingdings" panose="05000000000000000000" pitchFamily="2" charset="2"/>
              <a:buChar char="§"/>
            </a:pPr>
            <a:endParaRPr lang="en-US" dirty="0"/>
          </a:p>
        </p:txBody>
      </p:sp>
    </p:spTree>
    <p:extLst>
      <p:ext uri="{BB962C8B-B14F-4D97-AF65-F5344CB8AC3E}">
        <p14:creationId xmlns:p14="http://schemas.microsoft.com/office/powerpoint/2010/main" val="653506349"/>
      </p:ext>
    </p:extLst>
  </p:cSld>
  <p:clrMapOvr>
    <a:masterClrMapping/>
  </p:clrMapOvr>
</p:sld>
</file>

<file path=ppt/slides/slide7.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EC71B0F7-D758-EFA3-6E3C-86DFEC6324BF}"/>
              </a:ext>
            </a:extLst>
          </p:cNvPr>
          <p:cNvSpPr>
            <a:spLocks noGrp="1"/>
          </p:cNvSpPr>
          <p:nvPr>
            <p:ph type="title"/>
          </p:nvPr>
        </p:nvSpPr>
        <p:spPr/>
        <p:txBody>
          <a:bodyPr/>
          <a:lstStyle/>
          <a:p>
            <a:r>
              <a:rPr lang="en-US" dirty="0"/>
              <a:t>Covered Employers</a:t>
            </a:r>
          </a:p>
        </p:txBody>
      </p:sp>
      <p:sp>
        <p:nvSpPr>
          <p:cNvPr id="3" name="Slide Number Placeholder 2" descr="" title="">
            <a:extLst>
              <a:ext uri="{FF2B5EF4-FFF2-40B4-BE49-F238E27FC236}">
                <a16:creationId xmlns:a16="http://schemas.microsoft.com/office/drawing/2014/main" id="{4C911625-1A07-61F2-3BC1-A68549A9E26F}"/>
              </a:ext>
            </a:extLst>
          </p:cNvPr>
          <p:cNvSpPr>
            <a:spLocks noGrp="1"/>
          </p:cNvSpPr>
          <p:nvPr>
            <p:ph type="sldNum" sz="quarter" idx="4"/>
          </p:nvPr>
        </p:nvSpPr>
        <p:spPr/>
        <p:txBody>
          <a:bodyPr/>
          <a:lstStyle/>
          <a:p>
            <a:fld id="{F8DC2A9F-844C-43CB-AE85-5CEEEC0E3442}" type="slidenum">
              <a:rPr lang="en-US" smtClean="0"/>
              <a:pPr/>
              <a:t>7</a:t>
            </a:fld>
            <a:endParaRPr lang="en-US" dirty="0"/>
          </a:p>
        </p:txBody>
      </p:sp>
      <p:sp>
        <p:nvSpPr>
          <p:cNvPr id="4" name="Content Placeholder 3" descr="" title="">
            <a:extLst>
              <a:ext uri="{FF2B5EF4-FFF2-40B4-BE49-F238E27FC236}">
                <a16:creationId xmlns:a16="http://schemas.microsoft.com/office/drawing/2014/main" id="{5B79E105-03AF-3EC8-60F7-CB88A1C38144}"/>
              </a:ext>
            </a:extLst>
          </p:cNvPr>
          <p:cNvSpPr>
            <a:spLocks noGrp="1"/>
          </p:cNvSpPr>
          <p:nvPr>
            <p:ph idx="1"/>
          </p:nvPr>
        </p:nvSpPr>
        <p:spPr>
          <a:xfrm>
            <a:off x="751024" y="1909017"/>
            <a:ext cx="7381956" cy="1061044"/>
          </a:xfrm>
        </p:spPr>
        <p:txBody>
          <a:bodyPr>
            <a:normAutofit/>
          </a:bodyPr>
          <a:lstStyle/>
          <a:p>
            <a:pPr marL="0" indent="0">
              <a:buNone/>
            </a:pPr>
            <a:r>
              <a:rPr lang="en-US" b="1" dirty="0">
                <a:solidFill>
                  <a:schemeClr val="tx1"/>
                </a:solidFill>
              </a:rPr>
              <a:t>Prior law: 50 or more employees</a:t>
            </a:r>
          </a:p>
          <a:p>
            <a:pPr marL="0" indent="0">
              <a:buNone/>
            </a:pPr>
            <a:r>
              <a:rPr lang="en-US" b="1" dirty="0">
                <a:solidFill>
                  <a:schemeClr val="accent1"/>
                </a:solidFill>
              </a:rPr>
              <a:t>New law - </a:t>
            </a:r>
            <a:r>
              <a:rPr lang="en-US" dirty="0">
                <a:solidFill>
                  <a:schemeClr val="tx1"/>
                </a:solidFill>
              </a:rPr>
              <a:t>Gradual expansion of coverage:</a:t>
            </a:r>
          </a:p>
        </p:txBody>
      </p:sp>
      <p:sp>
        <p:nvSpPr>
          <p:cNvPr id="5" name="Rectangle 4" descr="" title="">
            <a:extLst>
              <a:ext uri="{FF2B5EF4-FFF2-40B4-BE49-F238E27FC236}">
                <a16:creationId xmlns:a16="http://schemas.microsoft.com/office/drawing/2014/main" id="{EB88240A-C67B-71EB-DBC5-7AEDEEC72BFB}"/>
              </a:ext>
            </a:extLst>
          </p:cNvPr>
          <p:cNvSpPr/>
          <p:nvPr/>
        </p:nvSpPr>
        <p:spPr>
          <a:xfrm>
            <a:off x="593561" y="3104128"/>
            <a:ext cx="1903751" cy="1490354"/>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Effective </a:t>
            </a:r>
          </a:p>
          <a:p>
            <a:pPr algn="ctr"/>
            <a:r>
              <a:rPr lang="en-US" dirty="0">
                <a:solidFill>
                  <a:schemeClr val="bg1"/>
                </a:solidFill>
              </a:rPr>
              <a:t>January 1, 2025: Employers with 25 or more employees </a:t>
            </a:r>
          </a:p>
          <a:p>
            <a:pPr algn="ctr"/>
            <a:endParaRPr lang="en-US" dirty="0"/>
          </a:p>
        </p:txBody>
      </p:sp>
      <p:sp>
        <p:nvSpPr>
          <p:cNvPr id="6" name="Rectangle 5" descr="" title="">
            <a:extLst>
              <a:ext uri="{FF2B5EF4-FFF2-40B4-BE49-F238E27FC236}">
                <a16:creationId xmlns:a16="http://schemas.microsoft.com/office/drawing/2014/main" id="{53B288A1-3562-4A4F-1F63-3DB03047C26E}"/>
              </a:ext>
            </a:extLst>
          </p:cNvPr>
          <p:cNvSpPr/>
          <p:nvPr/>
        </p:nvSpPr>
        <p:spPr>
          <a:xfrm>
            <a:off x="2645119" y="3104127"/>
            <a:ext cx="1903751" cy="149035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Effective </a:t>
            </a:r>
          </a:p>
          <a:p>
            <a:pPr algn="ctr"/>
            <a:r>
              <a:rPr lang="en-US" dirty="0">
                <a:solidFill>
                  <a:schemeClr val="bg1"/>
                </a:solidFill>
              </a:rPr>
              <a:t>January 1, 2026: </a:t>
            </a:r>
          </a:p>
          <a:p>
            <a:pPr algn="ctr"/>
            <a:r>
              <a:rPr lang="en-US" dirty="0">
                <a:solidFill>
                  <a:schemeClr val="bg1"/>
                </a:solidFill>
              </a:rPr>
              <a:t>Employers with 11 or more employees</a:t>
            </a:r>
          </a:p>
          <a:p>
            <a:pPr algn="ctr"/>
            <a:endParaRPr lang="en-US" dirty="0"/>
          </a:p>
        </p:txBody>
      </p:sp>
      <p:sp>
        <p:nvSpPr>
          <p:cNvPr id="7" name="Rectangle 6" descr="" title="">
            <a:extLst>
              <a:ext uri="{FF2B5EF4-FFF2-40B4-BE49-F238E27FC236}">
                <a16:creationId xmlns:a16="http://schemas.microsoft.com/office/drawing/2014/main" id="{97F9CC3B-B9D5-B930-C07F-21ED78D3D651}"/>
              </a:ext>
            </a:extLst>
          </p:cNvPr>
          <p:cNvSpPr/>
          <p:nvPr/>
        </p:nvSpPr>
        <p:spPr>
          <a:xfrm>
            <a:off x="4696677" y="3104128"/>
            <a:ext cx="1903751" cy="149035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58365" lvl="1" algn="ctr"/>
            <a:r>
              <a:rPr lang="en-US" dirty="0">
                <a:solidFill>
                  <a:schemeClr val="bg1"/>
                </a:solidFill>
              </a:rPr>
              <a:t>Effective </a:t>
            </a:r>
          </a:p>
          <a:p>
            <a:pPr marL="258365" lvl="1" algn="ctr"/>
            <a:r>
              <a:rPr lang="en-US" dirty="0">
                <a:solidFill>
                  <a:schemeClr val="bg1"/>
                </a:solidFill>
              </a:rPr>
              <a:t>January 1, 2027: Employers with 1 or more employees </a:t>
            </a:r>
          </a:p>
        </p:txBody>
      </p:sp>
      <p:sp>
        <p:nvSpPr>
          <p:cNvPr id="8" name="Rectangle 7" descr="" title="">
            <a:extLst>
              <a:ext uri="{FF2B5EF4-FFF2-40B4-BE49-F238E27FC236}">
                <a16:creationId xmlns:a16="http://schemas.microsoft.com/office/drawing/2014/main" id="{FA3604FD-3D5F-6838-6557-1AADE505F229}"/>
              </a:ext>
            </a:extLst>
          </p:cNvPr>
          <p:cNvSpPr/>
          <p:nvPr/>
        </p:nvSpPr>
        <p:spPr>
          <a:xfrm>
            <a:off x="6748235" y="3104127"/>
            <a:ext cx="1903751" cy="149035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12713" lvl="1" algn="ctr"/>
            <a:r>
              <a:rPr lang="en-US" dirty="0">
                <a:solidFill>
                  <a:schemeClr val="bg1"/>
                </a:solidFill>
              </a:rPr>
              <a:t>Threshold is determined by a company’s payroll for the week containing </a:t>
            </a:r>
          </a:p>
          <a:p>
            <a:pPr marL="112713" lvl="1" algn="ctr"/>
            <a:r>
              <a:rPr lang="en-US" dirty="0">
                <a:solidFill>
                  <a:schemeClr val="bg1"/>
                </a:solidFill>
              </a:rPr>
              <a:t>January 1</a:t>
            </a:r>
          </a:p>
        </p:txBody>
      </p:sp>
    </p:spTree>
    <p:extLst>
      <p:ext uri="{BB962C8B-B14F-4D97-AF65-F5344CB8AC3E}">
        <p14:creationId xmlns:p14="http://schemas.microsoft.com/office/powerpoint/2010/main" val="3765593467"/>
      </p:ext>
    </p:extLst>
  </p:cSld>
  <p:clrMapOvr>
    <a:masterClrMapping/>
  </p:clrMapOvr>
</p:sld>
</file>

<file path=ppt/slides/slide8.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9548DAE0-E0FF-F61F-5C1F-F663C17150E5}"/>
              </a:ext>
            </a:extLst>
          </p:cNvPr>
          <p:cNvSpPr>
            <a:spLocks noGrp="1"/>
          </p:cNvSpPr>
          <p:nvPr>
            <p:ph type="title"/>
          </p:nvPr>
        </p:nvSpPr>
        <p:spPr/>
        <p:txBody>
          <a:bodyPr/>
          <a:lstStyle/>
          <a:p>
            <a:r>
              <a:rPr lang="en-US" dirty="0"/>
              <a:t>Excluded Employers</a:t>
            </a:r>
          </a:p>
        </p:txBody>
      </p:sp>
      <p:sp>
        <p:nvSpPr>
          <p:cNvPr id="3" name="Slide Number Placeholder 2" descr="" title="">
            <a:extLst>
              <a:ext uri="{FF2B5EF4-FFF2-40B4-BE49-F238E27FC236}">
                <a16:creationId xmlns:a16="http://schemas.microsoft.com/office/drawing/2014/main" id="{B8CCBFB3-4E84-7953-9733-2FF76298EE0D}"/>
              </a:ext>
            </a:extLst>
          </p:cNvPr>
          <p:cNvSpPr>
            <a:spLocks noGrp="1"/>
          </p:cNvSpPr>
          <p:nvPr>
            <p:ph type="sldNum" sz="quarter" idx="4"/>
          </p:nvPr>
        </p:nvSpPr>
        <p:spPr/>
        <p:txBody>
          <a:bodyPr/>
          <a:lstStyle/>
          <a:p>
            <a:fld id="{F8DC2A9F-844C-43CB-AE85-5CEEEC0E3442}" type="slidenum">
              <a:rPr lang="en-US" smtClean="0"/>
              <a:pPr/>
              <a:t>8</a:t>
            </a:fld>
            <a:endParaRPr lang="en-US" dirty="0"/>
          </a:p>
        </p:txBody>
      </p:sp>
      <p:graphicFrame>
        <p:nvGraphicFramePr>
          <p:cNvPr id="5" name="Table 5" descr="" title="">
            <a:extLst>
              <a:ext uri="{FF2B5EF4-FFF2-40B4-BE49-F238E27FC236}">
                <a16:creationId xmlns:a16="http://schemas.microsoft.com/office/drawing/2014/main" id="{44E9B392-3AEB-9207-63BD-1D79062C812E}"/>
              </a:ext>
            </a:extLst>
          </p:cNvPr>
          <p:cNvGraphicFramePr>
            <a:graphicFrameLocks noGrp="1"/>
          </p:cNvGraphicFramePr>
          <p:nvPr>
            <p:extLst>
              <p:ext uri="{D42A27DB-BD31-4B8C-83A1-F6EECF244321}">
                <p14:modId xmlns:p14="http://schemas.microsoft.com/office/powerpoint/2010/main" val="2433380946"/>
              </p:ext>
            </p:extLst>
          </p:nvPr>
        </p:nvGraphicFramePr>
        <p:xfrm>
          <a:off x="749508" y="1627473"/>
          <a:ext cx="7600013" cy="3266440"/>
        </p:xfrm>
        <a:graphic>
          <a:graphicData uri="http://schemas.openxmlformats.org/drawingml/2006/table">
            <a:tbl>
              <a:tblPr firstRow="1" bandRow="1">
                <a:tableStyleId>{5C22544A-7EE6-4342-B048-85BDC9FD1C3A}</a:tableStyleId>
              </a:tblPr>
              <a:tblGrid>
                <a:gridCol w="3384157">
                  <a:extLst>
                    <a:ext uri="{9D8B030D-6E8A-4147-A177-3AD203B41FA5}">
                      <a16:colId xmlns:a16="http://schemas.microsoft.com/office/drawing/2014/main" val="3107803298"/>
                    </a:ext>
                  </a:extLst>
                </a:gridCol>
                <a:gridCol w="4215856">
                  <a:extLst>
                    <a:ext uri="{9D8B030D-6E8A-4147-A177-3AD203B41FA5}">
                      <a16:colId xmlns:a16="http://schemas.microsoft.com/office/drawing/2014/main" val="211096961"/>
                    </a:ext>
                  </a:extLst>
                </a:gridCol>
              </a:tblGrid>
              <a:tr h="370840">
                <a:tc>
                  <a:txBody>
                    <a:bodyPr/>
                    <a:lstStyle/>
                    <a:p>
                      <a:r>
                        <a:rPr lang="en-US" sz="1800" dirty="0">
                          <a:solidFill>
                            <a:schemeClr val="bg1"/>
                          </a:solidFill>
                        </a:rPr>
                        <a:t>Prior law</a:t>
                      </a:r>
                      <a:endParaRPr lang="en-US" dirty="0">
                        <a:solidFill>
                          <a:schemeClr val="bg1"/>
                        </a:solidFill>
                      </a:endParaRPr>
                    </a:p>
                  </a:txBody>
                  <a:tcPr/>
                </a:tc>
                <a:tc>
                  <a:txBody>
                    <a:bodyPr/>
                    <a:lstStyle/>
                    <a:p>
                      <a:r>
                        <a:rPr lang="en-US" sz="1800" dirty="0">
                          <a:solidFill>
                            <a:schemeClr val="bg1"/>
                          </a:solidFill>
                        </a:rPr>
                        <a:t>New law</a:t>
                      </a:r>
                      <a:endParaRPr lang="en-US" dirty="0">
                        <a:solidFill>
                          <a:schemeClr val="bg1"/>
                        </a:solidFill>
                      </a:endParaRPr>
                    </a:p>
                  </a:txBody>
                  <a:tcPr/>
                </a:tc>
                <a:extLst>
                  <a:ext uri="{0D108BD9-81ED-4DB2-BD59-A6C34878D82A}">
                    <a16:rowId xmlns:a16="http://schemas.microsoft.com/office/drawing/2014/main" val="1588660473"/>
                  </a:ext>
                </a:extLst>
              </a:tr>
              <a:tr h="370840">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1800" dirty="0">
                          <a:solidFill>
                            <a:schemeClr val="tx1"/>
                          </a:solidFill>
                        </a:rPr>
                        <a:t>Excluded manufacturers and certain nationally charted nonprofits </a:t>
                      </a:r>
                    </a:p>
                    <a:p>
                      <a:endParaRPr lang="en-US" dirty="0"/>
                    </a:p>
                  </a:txBody>
                  <a:tcPr>
                    <a:solidFill>
                      <a:schemeClr val="accent1">
                        <a:lumMod val="40000"/>
                        <a:lumOff val="60000"/>
                      </a:schemeClr>
                    </a:solidFill>
                  </a:tcPr>
                </a:tc>
                <a:tc>
                  <a:txBody>
                    <a:bodyPr/>
                    <a:lstStyle/>
                    <a:p>
                      <a:pPr marL="0" indent="0">
                        <a:buFont typeface="Wingdings" panose="05000000000000000000" pitchFamily="2" charset="2"/>
                        <a:buNone/>
                      </a:pPr>
                      <a:r>
                        <a:rPr lang="en-US" sz="1800" dirty="0">
                          <a:solidFill>
                            <a:schemeClr val="tx1"/>
                          </a:solidFill>
                        </a:rPr>
                        <a:t>Covers all employers (including manufacturers and certain nationally charted nonprofits referenced above), except:</a:t>
                      </a:r>
                    </a:p>
                    <a:p>
                      <a:pPr marL="231775" lvl="1" indent="-231775">
                        <a:buFont typeface="Arial" panose="020B0604020202020204" pitchFamily="34" charset="0"/>
                        <a:buChar char="•"/>
                      </a:pPr>
                      <a:r>
                        <a:rPr lang="en-US" sz="1600" dirty="0">
                          <a:solidFill>
                            <a:schemeClr val="tx1"/>
                          </a:solidFill>
                        </a:rPr>
                        <a:t>Employers that participate in a multiemployer health plan that is maintained pursuant to a collective bargaining agreement between a construction-related union and employer</a:t>
                      </a:r>
                    </a:p>
                    <a:p>
                      <a:pPr marL="231775" lvl="1" indent="-231775">
                        <a:buFont typeface="Arial" panose="020B0604020202020204" pitchFamily="34" charset="0"/>
                        <a:buChar char="•"/>
                      </a:pPr>
                      <a:r>
                        <a:rPr lang="en-US" sz="1600" dirty="0">
                          <a:solidFill>
                            <a:schemeClr val="tx1"/>
                          </a:solidFill>
                        </a:rPr>
                        <a:t>Self-employed individuals are also excluded</a:t>
                      </a:r>
                    </a:p>
                  </a:txBody>
                  <a:tcPr>
                    <a:solidFill>
                      <a:schemeClr val="accent1">
                        <a:lumMod val="40000"/>
                        <a:lumOff val="60000"/>
                      </a:schemeClr>
                    </a:solidFill>
                  </a:tcPr>
                </a:tc>
                <a:extLst>
                  <a:ext uri="{0D108BD9-81ED-4DB2-BD59-A6C34878D82A}">
                    <a16:rowId xmlns:a16="http://schemas.microsoft.com/office/drawing/2014/main" val="2462304225"/>
                  </a:ext>
                </a:extLst>
              </a:tr>
            </a:tbl>
          </a:graphicData>
        </a:graphic>
      </p:graphicFrame>
    </p:spTree>
    <p:extLst>
      <p:ext uri="{BB962C8B-B14F-4D97-AF65-F5344CB8AC3E}">
        <p14:creationId xmlns:p14="http://schemas.microsoft.com/office/powerpoint/2010/main" val="3141568589"/>
      </p:ext>
    </p:extLst>
  </p:cSld>
  <p:clrMapOvr>
    <a:masterClrMapping/>
  </p:clrMapOvr>
</p:sld>
</file>

<file path=ppt/slides/slide9.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5680743E-A3A5-8E13-8826-2F7C12768E9D}"/>
              </a:ext>
            </a:extLst>
          </p:cNvPr>
          <p:cNvSpPr>
            <a:spLocks noGrp="1"/>
          </p:cNvSpPr>
          <p:nvPr>
            <p:ph type="title"/>
          </p:nvPr>
        </p:nvSpPr>
        <p:spPr/>
        <p:txBody>
          <a:bodyPr/>
          <a:lstStyle/>
          <a:p>
            <a:r>
              <a:rPr lang="en-US" dirty="0"/>
              <a:t>Eligible Employees</a:t>
            </a:r>
          </a:p>
        </p:txBody>
      </p:sp>
      <p:sp>
        <p:nvSpPr>
          <p:cNvPr id="3" name="Slide Number Placeholder 2" descr="" title="">
            <a:extLst>
              <a:ext uri="{FF2B5EF4-FFF2-40B4-BE49-F238E27FC236}">
                <a16:creationId xmlns:a16="http://schemas.microsoft.com/office/drawing/2014/main" id="{1DD8ADA6-41AB-FAFC-6D6F-AC97329AD361}"/>
              </a:ext>
            </a:extLst>
          </p:cNvPr>
          <p:cNvSpPr>
            <a:spLocks noGrp="1"/>
          </p:cNvSpPr>
          <p:nvPr>
            <p:ph type="sldNum" sz="quarter" idx="4"/>
          </p:nvPr>
        </p:nvSpPr>
        <p:spPr/>
        <p:txBody>
          <a:bodyPr/>
          <a:lstStyle/>
          <a:p>
            <a:fld id="{F8DC2A9F-844C-43CB-AE85-5CEEEC0E3442}" type="slidenum">
              <a:rPr lang="en-US" smtClean="0"/>
              <a:pPr/>
              <a:t>9</a:t>
            </a:fld>
            <a:endParaRPr lang="en-US" dirty="0"/>
          </a:p>
        </p:txBody>
      </p:sp>
      <p:graphicFrame>
        <p:nvGraphicFramePr>
          <p:cNvPr id="5" name="Table 5" descr="" title="">
            <a:extLst>
              <a:ext uri="{FF2B5EF4-FFF2-40B4-BE49-F238E27FC236}">
                <a16:creationId xmlns:a16="http://schemas.microsoft.com/office/drawing/2014/main" id="{B4D420CF-9D49-C579-2F71-2B3161E1A143}"/>
              </a:ext>
            </a:extLst>
          </p:cNvPr>
          <p:cNvGraphicFramePr>
            <a:graphicFrameLocks noGrp="1"/>
          </p:cNvGraphicFramePr>
          <p:nvPr>
            <p:extLst>
              <p:ext uri="{D42A27DB-BD31-4B8C-83A1-F6EECF244321}">
                <p14:modId xmlns:p14="http://schemas.microsoft.com/office/powerpoint/2010/main" val="307705954"/>
              </p:ext>
            </p:extLst>
          </p:nvPr>
        </p:nvGraphicFramePr>
        <p:xfrm>
          <a:off x="851359" y="1803400"/>
          <a:ext cx="7600013" cy="1711960"/>
        </p:xfrm>
        <a:graphic>
          <a:graphicData uri="http://schemas.openxmlformats.org/drawingml/2006/table">
            <a:tbl>
              <a:tblPr firstRow="1" bandRow="1">
                <a:tableStyleId>{5C22544A-7EE6-4342-B048-85BDC9FD1C3A}</a:tableStyleId>
              </a:tblPr>
              <a:tblGrid>
                <a:gridCol w="3548254">
                  <a:extLst>
                    <a:ext uri="{9D8B030D-6E8A-4147-A177-3AD203B41FA5}">
                      <a16:colId xmlns:a16="http://schemas.microsoft.com/office/drawing/2014/main" val="3107803298"/>
                    </a:ext>
                  </a:extLst>
                </a:gridCol>
                <a:gridCol w="4051759">
                  <a:extLst>
                    <a:ext uri="{9D8B030D-6E8A-4147-A177-3AD203B41FA5}">
                      <a16:colId xmlns:a16="http://schemas.microsoft.com/office/drawing/2014/main" val="211096961"/>
                    </a:ext>
                  </a:extLst>
                </a:gridCol>
              </a:tblGrid>
              <a:tr h="370840">
                <a:tc>
                  <a:txBody>
                    <a:bodyPr/>
                    <a:lstStyle/>
                    <a:p>
                      <a:r>
                        <a:rPr lang="en-US" sz="1800" dirty="0">
                          <a:solidFill>
                            <a:schemeClr val="bg1"/>
                          </a:solidFill>
                        </a:rPr>
                        <a:t>Prior law</a:t>
                      </a:r>
                      <a:endParaRPr lang="en-US" dirty="0">
                        <a:solidFill>
                          <a:schemeClr val="bg1"/>
                        </a:solidFill>
                      </a:endParaRPr>
                    </a:p>
                  </a:txBody>
                  <a:tcPr/>
                </a:tc>
                <a:tc>
                  <a:txBody>
                    <a:bodyPr/>
                    <a:lstStyle/>
                    <a:p>
                      <a:r>
                        <a:rPr lang="en-US" sz="1800" dirty="0">
                          <a:solidFill>
                            <a:schemeClr val="bg1"/>
                          </a:solidFill>
                        </a:rPr>
                        <a:t>New law</a:t>
                      </a:r>
                      <a:endParaRPr lang="en-US" dirty="0">
                        <a:solidFill>
                          <a:schemeClr val="bg1"/>
                        </a:solidFill>
                      </a:endParaRPr>
                    </a:p>
                  </a:txBody>
                  <a:tcPr/>
                </a:tc>
                <a:extLst>
                  <a:ext uri="{0D108BD9-81ED-4DB2-BD59-A6C34878D82A}">
                    <a16:rowId xmlns:a16="http://schemas.microsoft.com/office/drawing/2014/main" val="1588660473"/>
                  </a:ext>
                </a:extLst>
              </a:tr>
              <a:tr h="370840">
                <a:tc>
                  <a:txBody>
                    <a:bodyPr/>
                    <a:lstStyle/>
                    <a:p>
                      <a:pPr marL="231775" lvl="1" indent="-231775" algn="l" defTabSz="914377" rtl="0" eaLnBrk="1" latinLnBrk="0" hangingPunct="1">
                        <a:buFont typeface="Arial" panose="020B0604020202020204" pitchFamily="34" charset="0"/>
                        <a:buChar char="•"/>
                      </a:pPr>
                      <a:r>
                        <a:rPr lang="en-US" sz="1600" kern="1200" dirty="0">
                          <a:solidFill>
                            <a:schemeClr val="tx1"/>
                          </a:solidFill>
                          <a:latin typeface="+mn-lt"/>
                          <a:ea typeface="+mn-ea"/>
                          <a:cs typeface="+mn-cs"/>
                        </a:rPr>
                        <a:t>Applied only to “service workers”</a:t>
                      </a:r>
                    </a:p>
                    <a:p>
                      <a:pPr marL="0" lvl="1" indent="0" algn="l" defTabSz="914377" rtl="0" eaLnBrk="1" latinLnBrk="0" hangingPunct="1">
                        <a:buFont typeface="Arial" panose="020B0604020202020204" pitchFamily="34" charset="0"/>
                        <a:buNone/>
                      </a:pPr>
                      <a:r>
                        <a:rPr lang="en-US" sz="1600" kern="1200" dirty="0">
                          <a:solidFill>
                            <a:schemeClr val="tx1"/>
                          </a:solidFill>
                          <a:latin typeface="+mn-lt"/>
                          <a:ea typeface="+mn-ea"/>
                          <a:cs typeface="+mn-cs"/>
                        </a:rPr>
                        <a:t> </a:t>
                      </a:r>
                    </a:p>
                    <a:p>
                      <a:pPr marL="231775" lvl="1" indent="-231775" algn="l" defTabSz="914377" rtl="0" eaLnBrk="1" latinLnBrk="0" hangingPunct="1">
                        <a:buFont typeface="Arial" panose="020B0604020202020204" pitchFamily="34" charset="0"/>
                        <a:buChar char="•"/>
                      </a:pPr>
                      <a:r>
                        <a:rPr lang="en-US" sz="1600" kern="1200" dirty="0">
                          <a:solidFill>
                            <a:schemeClr val="tx1"/>
                          </a:solidFill>
                          <a:latin typeface="+mn-lt"/>
                          <a:ea typeface="+mn-ea"/>
                          <a:cs typeface="+mn-cs"/>
                        </a:rPr>
                        <a:t>Excluded exempt, per diem and temporary service workers</a:t>
                      </a:r>
                    </a:p>
                    <a:p>
                      <a:endParaRPr lang="en-US" dirty="0"/>
                    </a:p>
                  </a:txBody>
                  <a:tcPr>
                    <a:solidFill>
                      <a:schemeClr val="accent1">
                        <a:lumMod val="40000"/>
                        <a:lumOff val="60000"/>
                      </a:schemeClr>
                    </a:solidFill>
                  </a:tcPr>
                </a:tc>
                <a:tc>
                  <a:txBody>
                    <a:bodyPr/>
                    <a:lstStyle/>
                    <a:p>
                      <a:pPr marL="0" marR="0" lvl="0" indent="0" algn="l" defTabSz="914377"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600" dirty="0">
                          <a:solidFill>
                            <a:schemeClr val="tx1"/>
                          </a:solidFill>
                        </a:rPr>
                        <a:t>Applies to </a:t>
                      </a:r>
                      <a:r>
                        <a:rPr lang="en-US" sz="1600" b="1" dirty="0">
                          <a:solidFill>
                            <a:schemeClr val="tx1"/>
                          </a:solidFill>
                        </a:rPr>
                        <a:t>ALL</a:t>
                      </a:r>
                      <a:r>
                        <a:rPr lang="en-US" sz="1600" dirty="0">
                          <a:solidFill>
                            <a:schemeClr val="tx1"/>
                          </a:solidFill>
                        </a:rPr>
                        <a:t> employees of a covered employer, except for “seasonal employees,” defined as those working 120 or fewer days during a year</a:t>
                      </a:r>
                    </a:p>
                    <a:p>
                      <a:pPr marL="0" indent="0">
                        <a:buFont typeface="Wingdings" panose="05000000000000000000" pitchFamily="2" charset="2"/>
                        <a:buNone/>
                      </a:pPr>
                      <a:endParaRPr lang="en-US" sz="1600" dirty="0">
                        <a:solidFill>
                          <a:schemeClr val="tx1"/>
                        </a:solidFill>
                      </a:endParaRPr>
                    </a:p>
                  </a:txBody>
                  <a:tcPr>
                    <a:solidFill>
                      <a:schemeClr val="accent1">
                        <a:lumMod val="40000"/>
                        <a:lumOff val="60000"/>
                      </a:schemeClr>
                    </a:solidFill>
                  </a:tcPr>
                </a:tc>
                <a:extLst>
                  <a:ext uri="{0D108BD9-81ED-4DB2-BD59-A6C34878D82A}">
                    <a16:rowId xmlns:a16="http://schemas.microsoft.com/office/drawing/2014/main" val="2462304225"/>
                  </a:ext>
                </a:extLst>
              </a:tr>
            </a:tbl>
          </a:graphicData>
        </a:graphic>
      </p:graphicFrame>
    </p:spTree>
    <p:extLst>
      <p:ext uri="{BB962C8B-B14F-4D97-AF65-F5344CB8AC3E}">
        <p14:creationId xmlns:p14="http://schemas.microsoft.com/office/powerpoint/2010/main" val="2766708607"/>
      </p:ext>
    </p:extLst>
  </p:cSld>
  <p:clrMapOvr>
    <a:masterClrMapping/>
  </p:clrMapOvr>
</p:sld>
</file>

<file path=ppt/theme/theme1.xml><?xml version="1.0" encoding="utf-8"?>
<a:theme xmlns:thm15="http://schemas.microsoft.com/office/thememl/2012/main" xmlns:a="http://schemas.openxmlformats.org/drawingml/2006/main" name="Blank">
  <a:themeElements>
    <a:clrScheme name="CARMODY Colors">
      <a:dk1>
        <a:srgbClr val="2C3849"/>
      </a:dk1>
      <a:lt1>
        <a:srgbClr val="FFFFFF"/>
      </a:lt1>
      <a:dk2>
        <a:srgbClr val="2C3849"/>
      </a:dk2>
      <a:lt2>
        <a:srgbClr val="F1EFED"/>
      </a:lt2>
      <a:accent1>
        <a:srgbClr val="E76434"/>
      </a:accent1>
      <a:accent2>
        <a:srgbClr val="57606C"/>
      </a:accent2>
      <a:accent3>
        <a:srgbClr val="99ABBF"/>
      </a:accent3>
      <a:accent4>
        <a:srgbClr val="F8F8F8"/>
      </a:accent4>
      <a:accent5>
        <a:srgbClr val="EE7A52"/>
      </a:accent5>
      <a:accent6>
        <a:srgbClr val="000000"/>
      </a:accent6>
      <a:hlink>
        <a:srgbClr val="20697C"/>
      </a:hlink>
      <a:folHlink>
        <a:srgbClr val="78808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tileRect/>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tileRect/>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tileRect/>
        </a:gradFill>
      </a:bgFillStyleLst>
    </a:fmtScheme>
  </a:themeElements>
  <a:objectDefaults/>
  <a:extraClrSchemeLst/>
  <a:extLst>
    <a:ext uri="{05A4C25C-085E-4340-85A3-A5531E510DB2}">
      <thm15:themeFamily xmlns:thm15="http://schemas.microsoft.com/office/thememl/2012/main" name="Carmody PowerPoint Template - 3.2024.pptx" id="{1CB07653-F3D9-48C4-9B87-3A0307F5CFEF}" vid="{CE5728EC-5463-401E-9466-98E81BB61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ap:Properties xmlns:vt="http://schemas.openxmlformats.org/officeDocument/2006/docPropsVTypes" xmlns:ap="http://schemas.openxmlformats.org/officeDocument/2006/extended-properties"/>
</file>

<file path=docProps/core.xml><?xml version="1.0" encoding="utf-8"?>
<coreProperties xmlns:dc="http://purl.org/dc/elements/1.1/" xmlns:dcterms="http://purl.org/dc/terms/" xmlns:xsi="http://www.w3.org/2001/XMLSchema-instance" xmlns="http://schemas.openxmlformats.org/package/2006/metadata/core-properties">
  <lastPrinted>1900-01-01T05:00:00.0000000Z</lastPrinted>
  <dcterms:created xsi:type="dcterms:W3CDTF">1900-01-01T05:00:00.0000000Z</dcterms:created>
  <dcterms:modified xsi:type="dcterms:W3CDTF">1900-01-01T05:00:00.0000000Z</dcterms:modified>
</coreProperties>
</file>