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67" r:id="rId2"/>
    <p:sldId id="978" r:id="rId3"/>
    <p:sldId id="980" r:id="rId4"/>
    <p:sldId id="1008" r:id="rId5"/>
    <p:sldId id="300" r:id="rId6"/>
    <p:sldId id="981" r:id="rId7"/>
    <p:sldId id="1011" r:id="rId8"/>
    <p:sldId id="1010" r:id="rId9"/>
    <p:sldId id="1009" r:id="rId10"/>
    <p:sldId id="271" r:id="rId11"/>
    <p:sldId id="272" r:id="rId12"/>
    <p:sldId id="276" r:id="rId13"/>
    <p:sldId id="277" r:id="rId14"/>
    <p:sldId id="983" r:id="rId15"/>
    <p:sldId id="984" r:id="rId16"/>
    <p:sldId id="985" r:id="rId17"/>
    <p:sldId id="988" r:id="rId18"/>
    <p:sldId id="989" r:id="rId19"/>
    <p:sldId id="990" r:id="rId20"/>
    <p:sldId id="1014" r:id="rId21"/>
    <p:sldId id="991" r:id="rId22"/>
    <p:sldId id="992" r:id="rId23"/>
    <p:sldId id="1013" r:id="rId24"/>
    <p:sldId id="313" r:id="rId25"/>
    <p:sldId id="314" r:id="rId26"/>
    <p:sldId id="315" r:id="rId27"/>
    <p:sldId id="316" r:id="rId28"/>
    <p:sldId id="317" r:id="rId29"/>
    <p:sldId id="1012" r:id="rId30"/>
    <p:sldId id="319" r:id="rId31"/>
    <p:sldId id="320" r:id="rId32"/>
    <p:sldId id="321" r:id="rId33"/>
    <p:sldId id="322" r:id="rId34"/>
    <p:sldId id="323" r:id="rId35"/>
    <p:sldId id="324" r:id="rId36"/>
    <p:sldId id="325" r:id="rId37"/>
    <p:sldId id="326" r:id="rId38"/>
    <p:sldId id="327" r:id="rId39"/>
    <p:sldId id="363" r:id="rId40"/>
    <p:sldId id="264" r:id="rId4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21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534" y="114"/>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82" d="100"/>
          <a:sy n="82"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_rels/data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CCD42187-33C1-44E1-B228-5A706AEBF9BF}"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A86C2E0C-1363-47E9-B76D-0A745FBD7C47}">
      <dgm:prSet/>
      <dgm:spPr/>
      <dgm:t>
        <a:bodyPr/>
        <a:lstStyle/>
        <a:p>
          <a:r>
            <a:rPr lang="en-US" dirty="0"/>
            <a:t>Addressing common performance issues</a:t>
          </a:r>
        </a:p>
      </dgm:t>
    </dgm:pt>
    <dgm:pt modelId="{D6D207E8-1CB5-4277-BA21-1323782E42B8}" type="parTrans" cxnId="{EFF0207B-86A5-4515-9F07-1FBD19239AF6}">
      <dgm:prSet/>
      <dgm:spPr/>
      <dgm:t>
        <a:bodyPr/>
        <a:lstStyle/>
        <a:p>
          <a:endParaRPr lang="en-US"/>
        </a:p>
      </dgm:t>
    </dgm:pt>
    <dgm:pt modelId="{7776ABC2-5B4B-41CC-8B05-1208C37E26EC}" type="sibTrans" cxnId="{EFF0207B-86A5-4515-9F07-1FBD19239AF6}">
      <dgm:prSet/>
      <dgm:spPr/>
      <dgm:t>
        <a:bodyPr/>
        <a:lstStyle/>
        <a:p>
          <a:endParaRPr lang="en-US"/>
        </a:p>
      </dgm:t>
    </dgm:pt>
    <dgm:pt modelId="{B006C564-FFA6-413D-B90F-F09E80293442}">
      <dgm:prSet/>
      <dgm:spPr/>
      <dgm:t>
        <a:bodyPr/>
        <a:lstStyle/>
        <a:p>
          <a:r>
            <a:rPr lang="en-US" dirty="0"/>
            <a:t>Proper documentation </a:t>
          </a:r>
        </a:p>
      </dgm:t>
    </dgm:pt>
    <dgm:pt modelId="{15917126-0D68-4FE6-98CA-CC79B1E200A7}" type="parTrans" cxnId="{AB6C7599-D5E4-4BA8-9A49-E903EB8672B4}">
      <dgm:prSet/>
      <dgm:spPr/>
      <dgm:t>
        <a:bodyPr/>
        <a:lstStyle/>
        <a:p>
          <a:endParaRPr lang="en-US"/>
        </a:p>
      </dgm:t>
    </dgm:pt>
    <dgm:pt modelId="{ED7C5ABE-5C62-45F6-B546-38283F08D252}" type="sibTrans" cxnId="{AB6C7599-D5E4-4BA8-9A49-E903EB8672B4}">
      <dgm:prSet/>
      <dgm:spPr/>
      <dgm:t>
        <a:bodyPr/>
        <a:lstStyle/>
        <a:p>
          <a:endParaRPr lang="en-US"/>
        </a:p>
      </dgm:t>
    </dgm:pt>
    <dgm:pt modelId="{2DD9A094-7785-4DB1-AA57-B784E78222B6}">
      <dgm:prSet/>
      <dgm:spPr/>
      <dgm:t>
        <a:bodyPr/>
        <a:lstStyle/>
        <a:p>
          <a:r>
            <a:rPr lang="en-US"/>
            <a:t>Providing meaningful performance feedback</a:t>
          </a:r>
        </a:p>
      </dgm:t>
    </dgm:pt>
    <dgm:pt modelId="{D56B58ED-EC39-48EB-8765-0270619BBA44}" type="parTrans" cxnId="{7DF09110-F519-427B-B759-2B1AADECCE4B}">
      <dgm:prSet/>
      <dgm:spPr/>
      <dgm:t>
        <a:bodyPr/>
        <a:lstStyle/>
        <a:p>
          <a:endParaRPr lang="en-US"/>
        </a:p>
      </dgm:t>
    </dgm:pt>
    <dgm:pt modelId="{777C5306-CC2A-4BA3-A3E2-4E17C8CC019F}" type="sibTrans" cxnId="{7DF09110-F519-427B-B759-2B1AADECCE4B}">
      <dgm:prSet/>
      <dgm:spPr/>
      <dgm:t>
        <a:bodyPr/>
        <a:lstStyle/>
        <a:p>
          <a:endParaRPr lang="en-US"/>
        </a:p>
      </dgm:t>
    </dgm:pt>
    <dgm:pt modelId="{E3013708-BA48-4236-B912-A0D19EFE8BAD}">
      <dgm:prSet/>
      <dgm:spPr/>
      <dgm:t>
        <a:bodyPr/>
        <a:lstStyle/>
        <a:p>
          <a:r>
            <a:rPr lang="en-US"/>
            <a:t>Disciplining employees</a:t>
          </a:r>
        </a:p>
      </dgm:t>
    </dgm:pt>
    <dgm:pt modelId="{43786750-C6A4-4C3B-B377-B97134A96E46}" type="parTrans" cxnId="{08883A24-A8E5-4EC3-9392-B91810C9936A}">
      <dgm:prSet/>
      <dgm:spPr/>
      <dgm:t>
        <a:bodyPr/>
        <a:lstStyle/>
        <a:p>
          <a:endParaRPr lang="en-US"/>
        </a:p>
      </dgm:t>
    </dgm:pt>
    <dgm:pt modelId="{ABA69E3C-D381-4A81-90AF-4E3A23E21E29}" type="sibTrans" cxnId="{08883A24-A8E5-4EC3-9392-B91810C9936A}">
      <dgm:prSet/>
      <dgm:spPr/>
      <dgm:t>
        <a:bodyPr/>
        <a:lstStyle/>
        <a:p>
          <a:endParaRPr lang="en-US"/>
        </a:p>
      </dgm:t>
    </dgm:pt>
    <dgm:pt modelId="{17B0E598-1EB7-4E17-BAF3-69388F63B3AD}">
      <dgm:prSet/>
      <dgm:spPr/>
      <dgm:t>
        <a:bodyPr/>
        <a:lstStyle/>
        <a:p>
          <a:r>
            <a:rPr lang="en-US"/>
            <a:t>Termination</a:t>
          </a:r>
        </a:p>
      </dgm:t>
    </dgm:pt>
    <dgm:pt modelId="{C1C8E44E-EBFD-4FCB-8DB2-F56D9DF0B994}" type="parTrans" cxnId="{964AE8DE-4364-41D3-BDA2-757366C90140}">
      <dgm:prSet/>
      <dgm:spPr/>
      <dgm:t>
        <a:bodyPr/>
        <a:lstStyle/>
        <a:p>
          <a:endParaRPr lang="en-US"/>
        </a:p>
      </dgm:t>
    </dgm:pt>
    <dgm:pt modelId="{4A152357-4470-48FC-9BCA-B6294D35421D}" type="sibTrans" cxnId="{964AE8DE-4364-41D3-BDA2-757366C90140}">
      <dgm:prSet/>
      <dgm:spPr/>
      <dgm:t>
        <a:bodyPr/>
        <a:lstStyle/>
        <a:p>
          <a:endParaRPr lang="en-US"/>
        </a:p>
      </dgm:t>
    </dgm:pt>
    <dgm:pt modelId="{2ADD0E78-8247-46EE-8E54-1A9E585E1F70}" type="pres">
      <dgm:prSet presAssocID="{CCD42187-33C1-44E1-B228-5A706AEBF9BF}" presName="vert0" presStyleCnt="0">
        <dgm:presLayoutVars>
          <dgm:dir/>
          <dgm:animOne val="branch"/>
          <dgm:animLvl val="lvl"/>
        </dgm:presLayoutVars>
      </dgm:prSet>
      <dgm:spPr/>
    </dgm:pt>
    <dgm:pt modelId="{00473431-BF64-4206-BA53-AD2790B0573F}" type="pres">
      <dgm:prSet presAssocID="{A86C2E0C-1363-47E9-B76D-0A745FBD7C47}" presName="thickLine" presStyleLbl="alignNode1" presStyleIdx="0" presStyleCnt="5"/>
      <dgm:spPr/>
    </dgm:pt>
    <dgm:pt modelId="{BB9C5D21-77E1-43C9-8115-5CF8058B6A25}" type="pres">
      <dgm:prSet presAssocID="{A86C2E0C-1363-47E9-B76D-0A745FBD7C47}" presName="horz1" presStyleCnt="0"/>
      <dgm:spPr/>
    </dgm:pt>
    <dgm:pt modelId="{73B43F9E-B47B-4B12-80E0-ED2313B145BB}" type="pres">
      <dgm:prSet presAssocID="{A86C2E0C-1363-47E9-B76D-0A745FBD7C47}" presName="tx1" presStyleLbl="revTx" presStyleIdx="0" presStyleCnt="5"/>
      <dgm:spPr/>
    </dgm:pt>
    <dgm:pt modelId="{D391E27A-F058-4075-8DD7-C20E210E5411}" type="pres">
      <dgm:prSet presAssocID="{A86C2E0C-1363-47E9-B76D-0A745FBD7C47}" presName="vert1" presStyleCnt="0"/>
      <dgm:spPr/>
    </dgm:pt>
    <dgm:pt modelId="{AD734A5F-54C8-435B-A3F4-B7A5644FE4E6}" type="pres">
      <dgm:prSet presAssocID="{B006C564-FFA6-413D-B90F-F09E80293442}" presName="thickLine" presStyleLbl="alignNode1" presStyleIdx="1" presStyleCnt="5"/>
      <dgm:spPr/>
    </dgm:pt>
    <dgm:pt modelId="{23F517D8-E08B-412E-882E-8D2D1062155A}" type="pres">
      <dgm:prSet presAssocID="{B006C564-FFA6-413D-B90F-F09E80293442}" presName="horz1" presStyleCnt="0"/>
      <dgm:spPr/>
    </dgm:pt>
    <dgm:pt modelId="{36CBD041-A72D-4D5A-8EE0-83EDC15D0706}" type="pres">
      <dgm:prSet presAssocID="{B006C564-FFA6-413D-B90F-F09E80293442}" presName="tx1" presStyleLbl="revTx" presStyleIdx="1" presStyleCnt="5"/>
      <dgm:spPr/>
    </dgm:pt>
    <dgm:pt modelId="{8BD0132A-4E16-456E-B321-D84F1DFD3EAA}" type="pres">
      <dgm:prSet presAssocID="{B006C564-FFA6-413D-B90F-F09E80293442}" presName="vert1" presStyleCnt="0"/>
      <dgm:spPr/>
    </dgm:pt>
    <dgm:pt modelId="{C0D21AB1-5EBC-47A2-A040-5E05791E557A}" type="pres">
      <dgm:prSet presAssocID="{2DD9A094-7785-4DB1-AA57-B784E78222B6}" presName="thickLine" presStyleLbl="alignNode1" presStyleIdx="2" presStyleCnt="5"/>
      <dgm:spPr/>
    </dgm:pt>
    <dgm:pt modelId="{68261766-20F5-4127-81DA-CB17210B955C}" type="pres">
      <dgm:prSet presAssocID="{2DD9A094-7785-4DB1-AA57-B784E78222B6}" presName="horz1" presStyleCnt="0"/>
      <dgm:spPr/>
    </dgm:pt>
    <dgm:pt modelId="{F6BD564A-6AE3-40F8-B3F5-82F0EC80F60A}" type="pres">
      <dgm:prSet presAssocID="{2DD9A094-7785-4DB1-AA57-B784E78222B6}" presName="tx1" presStyleLbl="revTx" presStyleIdx="2" presStyleCnt="5"/>
      <dgm:spPr/>
    </dgm:pt>
    <dgm:pt modelId="{E42DD87D-134F-4ECE-8E3D-EF56491CC3D1}" type="pres">
      <dgm:prSet presAssocID="{2DD9A094-7785-4DB1-AA57-B784E78222B6}" presName="vert1" presStyleCnt="0"/>
      <dgm:spPr/>
    </dgm:pt>
    <dgm:pt modelId="{2EF784B9-3BC8-4001-8DC5-DE73B7739D06}" type="pres">
      <dgm:prSet presAssocID="{E3013708-BA48-4236-B912-A0D19EFE8BAD}" presName="thickLine" presStyleLbl="alignNode1" presStyleIdx="3" presStyleCnt="5"/>
      <dgm:spPr/>
    </dgm:pt>
    <dgm:pt modelId="{77FF2D01-D307-4B12-8957-A36C6E930A3C}" type="pres">
      <dgm:prSet presAssocID="{E3013708-BA48-4236-B912-A0D19EFE8BAD}" presName="horz1" presStyleCnt="0"/>
      <dgm:spPr/>
    </dgm:pt>
    <dgm:pt modelId="{BF763AA8-69DB-4615-BC16-96AD6A51B9D7}" type="pres">
      <dgm:prSet presAssocID="{E3013708-BA48-4236-B912-A0D19EFE8BAD}" presName="tx1" presStyleLbl="revTx" presStyleIdx="3" presStyleCnt="5"/>
      <dgm:spPr/>
    </dgm:pt>
    <dgm:pt modelId="{97E09ADE-1605-4543-A4D0-C0219A116B4B}" type="pres">
      <dgm:prSet presAssocID="{E3013708-BA48-4236-B912-A0D19EFE8BAD}" presName="vert1" presStyleCnt="0"/>
      <dgm:spPr/>
    </dgm:pt>
    <dgm:pt modelId="{E81121C7-8F37-4DD6-A0F9-2EEAFE576CE2}" type="pres">
      <dgm:prSet presAssocID="{17B0E598-1EB7-4E17-BAF3-69388F63B3AD}" presName="thickLine" presStyleLbl="alignNode1" presStyleIdx="4" presStyleCnt="5"/>
      <dgm:spPr/>
    </dgm:pt>
    <dgm:pt modelId="{A1D032D3-0EFA-4A55-A6E5-88AD21DA3B8A}" type="pres">
      <dgm:prSet presAssocID="{17B0E598-1EB7-4E17-BAF3-69388F63B3AD}" presName="horz1" presStyleCnt="0"/>
      <dgm:spPr/>
    </dgm:pt>
    <dgm:pt modelId="{35574B98-A448-460E-8184-D14D302B50F4}" type="pres">
      <dgm:prSet presAssocID="{17B0E598-1EB7-4E17-BAF3-69388F63B3AD}" presName="tx1" presStyleLbl="revTx" presStyleIdx="4" presStyleCnt="5"/>
      <dgm:spPr/>
    </dgm:pt>
    <dgm:pt modelId="{BFDDEB5D-D068-4A03-AF83-6F1605FCDC49}" type="pres">
      <dgm:prSet presAssocID="{17B0E598-1EB7-4E17-BAF3-69388F63B3AD}" presName="vert1" presStyleCnt="0"/>
      <dgm:spPr/>
    </dgm:pt>
  </dgm:ptLst>
  <dgm:cxnLst>
    <dgm:cxn modelId="{7DF09110-F519-427B-B759-2B1AADECCE4B}" srcId="{CCD42187-33C1-44E1-B228-5A706AEBF9BF}" destId="{2DD9A094-7785-4DB1-AA57-B784E78222B6}" srcOrd="2" destOrd="0" parTransId="{D56B58ED-EC39-48EB-8765-0270619BBA44}" sibTransId="{777C5306-CC2A-4BA3-A3E2-4E17C8CC019F}"/>
    <dgm:cxn modelId="{08883A24-A8E5-4EC3-9392-B91810C9936A}" srcId="{CCD42187-33C1-44E1-B228-5A706AEBF9BF}" destId="{E3013708-BA48-4236-B912-A0D19EFE8BAD}" srcOrd="3" destOrd="0" parTransId="{43786750-C6A4-4C3B-B377-B97134A96E46}" sibTransId="{ABA69E3C-D381-4A81-90AF-4E3A23E21E29}"/>
    <dgm:cxn modelId="{445AD03E-F363-4EB2-AB2C-BE525F8A323C}" type="presOf" srcId="{17B0E598-1EB7-4E17-BAF3-69388F63B3AD}" destId="{35574B98-A448-460E-8184-D14D302B50F4}" srcOrd="0" destOrd="0" presId="urn:microsoft.com/office/officeart/2008/layout/LinedList"/>
    <dgm:cxn modelId="{D81DA041-C300-4356-89D4-97F3D04B9279}" type="presOf" srcId="{2DD9A094-7785-4DB1-AA57-B784E78222B6}" destId="{F6BD564A-6AE3-40F8-B3F5-82F0EC80F60A}" srcOrd="0" destOrd="0" presId="urn:microsoft.com/office/officeart/2008/layout/LinedList"/>
    <dgm:cxn modelId="{689D8255-9EE8-4475-BD50-E8096026C8ED}" type="presOf" srcId="{A86C2E0C-1363-47E9-B76D-0A745FBD7C47}" destId="{73B43F9E-B47B-4B12-80E0-ED2313B145BB}" srcOrd="0" destOrd="0" presId="urn:microsoft.com/office/officeart/2008/layout/LinedList"/>
    <dgm:cxn modelId="{EFF0207B-86A5-4515-9F07-1FBD19239AF6}" srcId="{CCD42187-33C1-44E1-B228-5A706AEBF9BF}" destId="{A86C2E0C-1363-47E9-B76D-0A745FBD7C47}" srcOrd="0" destOrd="0" parTransId="{D6D207E8-1CB5-4277-BA21-1323782E42B8}" sibTransId="{7776ABC2-5B4B-41CC-8B05-1208C37E26EC}"/>
    <dgm:cxn modelId="{AB6C7599-D5E4-4BA8-9A49-E903EB8672B4}" srcId="{CCD42187-33C1-44E1-B228-5A706AEBF9BF}" destId="{B006C564-FFA6-413D-B90F-F09E80293442}" srcOrd="1" destOrd="0" parTransId="{15917126-0D68-4FE6-98CA-CC79B1E200A7}" sibTransId="{ED7C5ABE-5C62-45F6-B546-38283F08D252}"/>
    <dgm:cxn modelId="{2B0F96BA-9198-4ABB-AAC2-21B4F53CAC6C}" type="presOf" srcId="{B006C564-FFA6-413D-B90F-F09E80293442}" destId="{36CBD041-A72D-4D5A-8EE0-83EDC15D0706}" srcOrd="0" destOrd="0" presId="urn:microsoft.com/office/officeart/2008/layout/LinedList"/>
    <dgm:cxn modelId="{1C18A5DD-0E73-4749-BD8C-7FEF01892D7F}" type="presOf" srcId="{E3013708-BA48-4236-B912-A0D19EFE8BAD}" destId="{BF763AA8-69DB-4615-BC16-96AD6A51B9D7}" srcOrd="0" destOrd="0" presId="urn:microsoft.com/office/officeart/2008/layout/LinedList"/>
    <dgm:cxn modelId="{964AE8DE-4364-41D3-BDA2-757366C90140}" srcId="{CCD42187-33C1-44E1-B228-5A706AEBF9BF}" destId="{17B0E598-1EB7-4E17-BAF3-69388F63B3AD}" srcOrd="4" destOrd="0" parTransId="{C1C8E44E-EBFD-4FCB-8DB2-F56D9DF0B994}" sibTransId="{4A152357-4470-48FC-9BCA-B6294D35421D}"/>
    <dgm:cxn modelId="{21884FEA-2E13-41F0-BE53-39A021B18B98}" type="presOf" srcId="{CCD42187-33C1-44E1-B228-5A706AEBF9BF}" destId="{2ADD0E78-8247-46EE-8E54-1A9E585E1F70}" srcOrd="0" destOrd="0" presId="urn:microsoft.com/office/officeart/2008/layout/LinedList"/>
    <dgm:cxn modelId="{2C1D30DC-767D-4062-9E13-C1026345A75A}" type="presParOf" srcId="{2ADD0E78-8247-46EE-8E54-1A9E585E1F70}" destId="{00473431-BF64-4206-BA53-AD2790B0573F}" srcOrd="0" destOrd="0" presId="urn:microsoft.com/office/officeart/2008/layout/LinedList"/>
    <dgm:cxn modelId="{D2788D9E-EE28-4662-B430-570BFA90B469}" type="presParOf" srcId="{2ADD0E78-8247-46EE-8E54-1A9E585E1F70}" destId="{BB9C5D21-77E1-43C9-8115-5CF8058B6A25}" srcOrd="1" destOrd="0" presId="urn:microsoft.com/office/officeart/2008/layout/LinedList"/>
    <dgm:cxn modelId="{E214BA75-27AF-4CD1-BED4-DF45F5FBA3B6}" type="presParOf" srcId="{BB9C5D21-77E1-43C9-8115-5CF8058B6A25}" destId="{73B43F9E-B47B-4B12-80E0-ED2313B145BB}" srcOrd="0" destOrd="0" presId="urn:microsoft.com/office/officeart/2008/layout/LinedList"/>
    <dgm:cxn modelId="{3486FC2C-19B5-46F2-818E-CD09131AB16A}" type="presParOf" srcId="{BB9C5D21-77E1-43C9-8115-5CF8058B6A25}" destId="{D391E27A-F058-4075-8DD7-C20E210E5411}" srcOrd="1" destOrd="0" presId="urn:microsoft.com/office/officeart/2008/layout/LinedList"/>
    <dgm:cxn modelId="{480C1E6E-0933-49E9-A33B-E2F50379045F}" type="presParOf" srcId="{2ADD0E78-8247-46EE-8E54-1A9E585E1F70}" destId="{AD734A5F-54C8-435B-A3F4-B7A5644FE4E6}" srcOrd="2" destOrd="0" presId="urn:microsoft.com/office/officeart/2008/layout/LinedList"/>
    <dgm:cxn modelId="{1923FB30-CCE3-4B55-98A3-92749261C361}" type="presParOf" srcId="{2ADD0E78-8247-46EE-8E54-1A9E585E1F70}" destId="{23F517D8-E08B-412E-882E-8D2D1062155A}" srcOrd="3" destOrd="0" presId="urn:microsoft.com/office/officeart/2008/layout/LinedList"/>
    <dgm:cxn modelId="{3FE2E00D-AE1F-4F5D-A436-D0F4987CB16E}" type="presParOf" srcId="{23F517D8-E08B-412E-882E-8D2D1062155A}" destId="{36CBD041-A72D-4D5A-8EE0-83EDC15D0706}" srcOrd="0" destOrd="0" presId="urn:microsoft.com/office/officeart/2008/layout/LinedList"/>
    <dgm:cxn modelId="{F451432B-1151-4011-9501-C09262E24E4C}" type="presParOf" srcId="{23F517D8-E08B-412E-882E-8D2D1062155A}" destId="{8BD0132A-4E16-456E-B321-D84F1DFD3EAA}" srcOrd="1" destOrd="0" presId="urn:microsoft.com/office/officeart/2008/layout/LinedList"/>
    <dgm:cxn modelId="{F2C88B40-8F53-4DE6-BD89-FE089D3CC27D}" type="presParOf" srcId="{2ADD0E78-8247-46EE-8E54-1A9E585E1F70}" destId="{C0D21AB1-5EBC-47A2-A040-5E05791E557A}" srcOrd="4" destOrd="0" presId="urn:microsoft.com/office/officeart/2008/layout/LinedList"/>
    <dgm:cxn modelId="{9E3E1087-ACA6-46D0-8E25-0A7EBF66D7BB}" type="presParOf" srcId="{2ADD0E78-8247-46EE-8E54-1A9E585E1F70}" destId="{68261766-20F5-4127-81DA-CB17210B955C}" srcOrd="5" destOrd="0" presId="urn:microsoft.com/office/officeart/2008/layout/LinedList"/>
    <dgm:cxn modelId="{9ED92747-5C5E-429F-BFAC-E9AB83BF3252}" type="presParOf" srcId="{68261766-20F5-4127-81DA-CB17210B955C}" destId="{F6BD564A-6AE3-40F8-B3F5-82F0EC80F60A}" srcOrd="0" destOrd="0" presId="urn:microsoft.com/office/officeart/2008/layout/LinedList"/>
    <dgm:cxn modelId="{BEEC2A92-1C47-467C-B2B0-4E12480EC750}" type="presParOf" srcId="{68261766-20F5-4127-81DA-CB17210B955C}" destId="{E42DD87D-134F-4ECE-8E3D-EF56491CC3D1}" srcOrd="1" destOrd="0" presId="urn:microsoft.com/office/officeart/2008/layout/LinedList"/>
    <dgm:cxn modelId="{BDA3BDE9-DEC6-403A-BC79-E634785DBB47}" type="presParOf" srcId="{2ADD0E78-8247-46EE-8E54-1A9E585E1F70}" destId="{2EF784B9-3BC8-4001-8DC5-DE73B7739D06}" srcOrd="6" destOrd="0" presId="urn:microsoft.com/office/officeart/2008/layout/LinedList"/>
    <dgm:cxn modelId="{2BCD76F3-8763-40E6-B891-A3C0425BE1E6}" type="presParOf" srcId="{2ADD0E78-8247-46EE-8E54-1A9E585E1F70}" destId="{77FF2D01-D307-4B12-8957-A36C6E930A3C}" srcOrd="7" destOrd="0" presId="urn:microsoft.com/office/officeart/2008/layout/LinedList"/>
    <dgm:cxn modelId="{CC5C6FF3-68F5-4379-BFFC-C491BEC1123B}" type="presParOf" srcId="{77FF2D01-D307-4B12-8957-A36C6E930A3C}" destId="{BF763AA8-69DB-4615-BC16-96AD6A51B9D7}" srcOrd="0" destOrd="0" presId="urn:microsoft.com/office/officeart/2008/layout/LinedList"/>
    <dgm:cxn modelId="{F9CEE17F-C88F-413D-8747-61457C1111AD}" type="presParOf" srcId="{77FF2D01-D307-4B12-8957-A36C6E930A3C}" destId="{97E09ADE-1605-4543-A4D0-C0219A116B4B}" srcOrd="1" destOrd="0" presId="urn:microsoft.com/office/officeart/2008/layout/LinedList"/>
    <dgm:cxn modelId="{A10A1DD8-7D1A-4BAB-9987-4C71AA96129B}" type="presParOf" srcId="{2ADD0E78-8247-46EE-8E54-1A9E585E1F70}" destId="{E81121C7-8F37-4DD6-A0F9-2EEAFE576CE2}" srcOrd="8" destOrd="0" presId="urn:microsoft.com/office/officeart/2008/layout/LinedList"/>
    <dgm:cxn modelId="{E97B59C3-0951-47A5-BC5E-8728BB5121FF}" type="presParOf" srcId="{2ADD0E78-8247-46EE-8E54-1A9E585E1F70}" destId="{A1D032D3-0EFA-4A55-A6E5-88AD21DA3B8A}" srcOrd="9" destOrd="0" presId="urn:microsoft.com/office/officeart/2008/layout/LinedList"/>
    <dgm:cxn modelId="{1DBE8A54-E471-46B2-B40C-6C0541F46308}" type="presParOf" srcId="{A1D032D3-0EFA-4A55-A6E5-88AD21DA3B8A}" destId="{35574B98-A448-460E-8184-D14D302B50F4}" srcOrd="0" destOrd="0" presId="urn:microsoft.com/office/officeart/2008/layout/LinedList"/>
    <dgm:cxn modelId="{2AB06B69-4722-4BB0-A7D9-BA9BAE47A0B0}" type="presParOf" srcId="{A1D032D3-0EFA-4A55-A6E5-88AD21DA3B8A}" destId="{BFDDEB5D-D068-4A03-AF83-6F1605FCDC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557C9FFB-7521-4082-8366-B0CAECBBB042}" type="doc">
      <dgm:prSet loTypeId="urn:microsoft.com/office/officeart/2016/7/layout/VerticalSolidActionList" loCatId="List" qsTypeId="urn:microsoft.com/office/officeart/2005/8/quickstyle/simple2" qsCatId="simple" csTypeId="urn:microsoft.com/office/officeart/2005/8/colors/accent1_2" csCatId="accent1" phldr="1"/>
      <dgm:spPr/>
      <dgm:t>
        <a:bodyPr/>
        <a:lstStyle/>
        <a:p>
          <a:endParaRPr lang="en-US"/>
        </a:p>
      </dgm:t>
    </dgm:pt>
    <dgm:pt modelId="{4C6B3C15-8F09-4824-B7DD-0BA851554553}">
      <dgm:prSet/>
      <dgm:spPr/>
      <dgm:t>
        <a:bodyPr/>
        <a:lstStyle/>
        <a:p>
          <a:r>
            <a:rPr lang="en-US"/>
            <a:t>Raising</a:t>
          </a:r>
        </a:p>
      </dgm:t>
    </dgm:pt>
    <dgm:pt modelId="{EAE4CF7E-1935-4DD3-88A7-64206520882A}" type="parTrans" cxnId="{987DE55C-27CD-4422-9D9C-3DB5462E6B00}">
      <dgm:prSet/>
      <dgm:spPr/>
      <dgm:t>
        <a:bodyPr/>
        <a:lstStyle/>
        <a:p>
          <a:endParaRPr lang="en-US"/>
        </a:p>
      </dgm:t>
    </dgm:pt>
    <dgm:pt modelId="{D7A3CB8B-C3DA-4E6B-912E-B70D1F366579}" type="sibTrans" cxnId="{987DE55C-27CD-4422-9D9C-3DB5462E6B00}">
      <dgm:prSet/>
      <dgm:spPr/>
      <dgm:t>
        <a:bodyPr/>
        <a:lstStyle/>
        <a:p>
          <a:endParaRPr lang="en-US"/>
        </a:p>
      </dgm:t>
    </dgm:pt>
    <dgm:pt modelId="{F85866DA-0CEF-4FFA-B341-851BADF53536}">
      <dgm:prSet/>
      <dgm:spPr/>
      <dgm:t>
        <a:bodyPr/>
        <a:lstStyle/>
        <a:p>
          <a:r>
            <a:rPr lang="en-US" dirty="0"/>
            <a:t>Raising awareness of basic legal obligations</a:t>
          </a:r>
        </a:p>
      </dgm:t>
    </dgm:pt>
    <dgm:pt modelId="{2EAE678D-71DB-4203-8A9B-22DF94EC428E}" type="parTrans" cxnId="{63C80511-355E-407C-8EBF-A187C287F6BE}">
      <dgm:prSet/>
      <dgm:spPr/>
      <dgm:t>
        <a:bodyPr/>
        <a:lstStyle/>
        <a:p>
          <a:endParaRPr lang="en-US"/>
        </a:p>
      </dgm:t>
    </dgm:pt>
    <dgm:pt modelId="{7421AB9D-A789-4DC0-A794-D7E038797263}" type="sibTrans" cxnId="{63C80511-355E-407C-8EBF-A187C287F6BE}">
      <dgm:prSet/>
      <dgm:spPr/>
      <dgm:t>
        <a:bodyPr/>
        <a:lstStyle/>
        <a:p>
          <a:endParaRPr lang="en-US"/>
        </a:p>
      </dgm:t>
    </dgm:pt>
    <dgm:pt modelId="{B6DC6A47-FE0F-46B5-91F7-26A82C629047}">
      <dgm:prSet/>
      <dgm:spPr/>
      <dgm:t>
        <a:bodyPr/>
        <a:lstStyle/>
        <a:p>
          <a:r>
            <a:rPr lang="en-US" dirty="0"/>
            <a:t>Helping</a:t>
          </a:r>
        </a:p>
      </dgm:t>
    </dgm:pt>
    <dgm:pt modelId="{D28D55E0-99A1-4FCE-B96B-5AD87D2A6D6E}" type="parTrans" cxnId="{F91B6A47-5CBF-43AF-BA2C-4DD5BF1D3E09}">
      <dgm:prSet/>
      <dgm:spPr/>
      <dgm:t>
        <a:bodyPr/>
        <a:lstStyle/>
        <a:p>
          <a:endParaRPr lang="en-US"/>
        </a:p>
      </dgm:t>
    </dgm:pt>
    <dgm:pt modelId="{F6E56356-1856-427A-B2F4-65491872A99A}" type="sibTrans" cxnId="{F91B6A47-5CBF-43AF-BA2C-4DD5BF1D3E09}">
      <dgm:prSet/>
      <dgm:spPr/>
      <dgm:t>
        <a:bodyPr/>
        <a:lstStyle/>
        <a:p>
          <a:endParaRPr lang="en-US"/>
        </a:p>
      </dgm:t>
    </dgm:pt>
    <dgm:pt modelId="{E775A7FB-F9BC-48F3-BE50-82BBFE3BBD76}">
      <dgm:prSet/>
      <dgm:spPr/>
      <dgm:t>
        <a:bodyPr/>
        <a:lstStyle/>
        <a:p>
          <a:r>
            <a:rPr lang="en-US"/>
            <a:t>Helping you issue spot</a:t>
          </a:r>
        </a:p>
      </dgm:t>
    </dgm:pt>
    <dgm:pt modelId="{8414EC5B-A9FB-4803-9158-1C729781DC7D}" type="parTrans" cxnId="{5547755B-9E22-472F-BB1C-71147B3BB6F8}">
      <dgm:prSet/>
      <dgm:spPr/>
      <dgm:t>
        <a:bodyPr/>
        <a:lstStyle/>
        <a:p>
          <a:endParaRPr lang="en-US"/>
        </a:p>
      </dgm:t>
    </dgm:pt>
    <dgm:pt modelId="{FCB755D8-3A45-42DE-8648-E6197F25CA18}" type="sibTrans" cxnId="{5547755B-9E22-472F-BB1C-71147B3BB6F8}">
      <dgm:prSet/>
      <dgm:spPr/>
      <dgm:t>
        <a:bodyPr/>
        <a:lstStyle/>
        <a:p>
          <a:endParaRPr lang="en-US"/>
        </a:p>
      </dgm:t>
    </dgm:pt>
    <dgm:pt modelId="{33A15820-002E-41B9-A362-6267622D6F79}">
      <dgm:prSet/>
      <dgm:spPr/>
      <dgm:t>
        <a:bodyPr/>
        <a:lstStyle/>
        <a:p>
          <a:r>
            <a:rPr lang="en-US"/>
            <a:t>Exploring</a:t>
          </a:r>
        </a:p>
      </dgm:t>
    </dgm:pt>
    <dgm:pt modelId="{E3A134FC-A75D-40F6-890D-F57A05A64480}" type="parTrans" cxnId="{11BD6E6C-D59D-4C67-91C4-9363D423CD1E}">
      <dgm:prSet/>
      <dgm:spPr/>
      <dgm:t>
        <a:bodyPr/>
        <a:lstStyle/>
        <a:p>
          <a:endParaRPr lang="en-US"/>
        </a:p>
      </dgm:t>
    </dgm:pt>
    <dgm:pt modelId="{70C6587B-01B0-43FB-BFF8-E49EC51FFE9F}" type="sibTrans" cxnId="{11BD6E6C-D59D-4C67-91C4-9363D423CD1E}">
      <dgm:prSet/>
      <dgm:spPr/>
      <dgm:t>
        <a:bodyPr/>
        <a:lstStyle/>
        <a:p>
          <a:endParaRPr lang="en-US"/>
        </a:p>
      </dgm:t>
    </dgm:pt>
    <dgm:pt modelId="{FB6D7652-78F5-4CA3-9A3A-F891621D48B9}">
      <dgm:prSet/>
      <dgm:spPr/>
      <dgm:t>
        <a:bodyPr/>
        <a:lstStyle/>
        <a:p>
          <a:r>
            <a:rPr lang="en-US"/>
            <a:t>Exploring your role in preventing and dealing with personnel issues</a:t>
          </a:r>
        </a:p>
      </dgm:t>
    </dgm:pt>
    <dgm:pt modelId="{33A5CF15-A172-4A03-83E2-BC1F3908E3DC}" type="parTrans" cxnId="{D82AE0D7-B2BC-46A7-A7D5-73B6441628C9}">
      <dgm:prSet/>
      <dgm:spPr/>
      <dgm:t>
        <a:bodyPr/>
        <a:lstStyle/>
        <a:p>
          <a:endParaRPr lang="en-US"/>
        </a:p>
      </dgm:t>
    </dgm:pt>
    <dgm:pt modelId="{CEDDACB2-AF61-4708-9A48-023C0E893144}" type="sibTrans" cxnId="{D82AE0D7-B2BC-46A7-A7D5-73B6441628C9}">
      <dgm:prSet/>
      <dgm:spPr/>
      <dgm:t>
        <a:bodyPr/>
        <a:lstStyle/>
        <a:p>
          <a:endParaRPr lang="en-US"/>
        </a:p>
      </dgm:t>
    </dgm:pt>
    <dgm:pt modelId="{B2AD9517-A305-41BD-A2F7-B172D5E8B366}">
      <dgm:prSet/>
      <dgm:spPr/>
      <dgm:t>
        <a:bodyPr/>
        <a:lstStyle/>
        <a:p>
          <a:r>
            <a:rPr lang="en-US"/>
            <a:t>Providing</a:t>
          </a:r>
        </a:p>
      </dgm:t>
    </dgm:pt>
    <dgm:pt modelId="{7F1A14EE-ADFF-45C3-854C-1DE9D409E7CD}" type="parTrans" cxnId="{7EAE49B5-A84E-4B90-B6EC-D86D89DEC6E5}">
      <dgm:prSet/>
      <dgm:spPr/>
      <dgm:t>
        <a:bodyPr/>
        <a:lstStyle/>
        <a:p>
          <a:endParaRPr lang="en-US"/>
        </a:p>
      </dgm:t>
    </dgm:pt>
    <dgm:pt modelId="{229E8CAB-9701-4923-B086-07674D4A9DCD}" type="sibTrans" cxnId="{7EAE49B5-A84E-4B90-B6EC-D86D89DEC6E5}">
      <dgm:prSet/>
      <dgm:spPr/>
      <dgm:t>
        <a:bodyPr/>
        <a:lstStyle/>
        <a:p>
          <a:endParaRPr lang="en-US"/>
        </a:p>
      </dgm:t>
    </dgm:pt>
    <dgm:pt modelId="{02774A31-E6EF-4918-B76B-52E2C2212B93}">
      <dgm:prSet/>
      <dgm:spPr/>
      <dgm:t>
        <a:bodyPr/>
        <a:lstStyle/>
        <a:p>
          <a:r>
            <a:rPr lang="en-US" dirty="0"/>
            <a:t>Providing you with tips on addressing thorny issues </a:t>
          </a:r>
        </a:p>
      </dgm:t>
    </dgm:pt>
    <dgm:pt modelId="{6FBBE2F5-72AF-4085-8389-81D07743F475}" type="parTrans" cxnId="{817982B0-A294-443E-9C64-21E520C58423}">
      <dgm:prSet/>
      <dgm:spPr/>
      <dgm:t>
        <a:bodyPr/>
        <a:lstStyle/>
        <a:p>
          <a:endParaRPr lang="en-US"/>
        </a:p>
      </dgm:t>
    </dgm:pt>
    <dgm:pt modelId="{2365B90E-2282-4954-B460-8F52A52C9725}" type="sibTrans" cxnId="{817982B0-A294-443E-9C64-21E520C58423}">
      <dgm:prSet/>
      <dgm:spPr/>
      <dgm:t>
        <a:bodyPr/>
        <a:lstStyle/>
        <a:p>
          <a:endParaRPr lang="en-US"/>
        </a:p>
      </dgm:t>
    </dgm:pt>
    <dgm:pt modelId="{4EB466CA-1F64-4668-BBE6-22522927691D}" type="pres">
      <dgm:prSet presAssocID="{557C9FFB-7521-4082-8366-B0CAECBBB042}" presName="Name0" presStyleCnt="0">
        <dgm:presLayoutVars>
          <dgm:dir/>
          <dgm:animLvl val="lvl"/>
          <dgm:resizeHandles val="exact"/>
        </dgm:presLayoutVars>
      </dgm:prSet>
      <dgm:spPr/>
    </dgm:pt>
    <dgm:pt modelId="{774339AC-CA7F-4DDA-9FFE-3987226C55BF}" type="pres">
      <dgm:prSet presAssocID="{4C6B3C15-8F09-4824-B7DD-0BA851554553}" presName="linNode" presStyleCnt="0"/>
      <dgm:spPr/>
    </dgm:pt>
    <dgm:pt modelId="{0D2CAE92-15A9-49AA-8EA9-FAF142DF469C}" type="pres">
      <dgm:prSet presAssocID="{4C6B3C15-8F09-4824-B7DD-0BA851554553}" presName="parentText" presStyleLbl="alignNode1" presStyleIdx="0" presStyleCnt="4">
        <dgm:presLayoutVars>
          <dgm:chMax val="1"/>
          <dgm:bulletEnabled/>
        </dgm:presLayoutVars>
      </dgm:prSet>
      <dgm:spPr/>
    </dgm:pt>
    <dgm:pt modelId="{EA21A436-D345-47E5-B6BE-BCFD93B92C57}" type="pres">
      <dgm:prSet presAssocID="{4C6B3C15-8F09-4824-B7DD-0BA851554553}" presName="descendantText" presStyleLbl="alignAccFollowNode1" presStyleIdx="0" presStyleCnt="4">
        <dgm:presLayoutVars>
          <dgm:bulletEnabled/>
        </dgm:presLayoutVars>
      </dgm:prSet>
      <dgm:spPr/>
    </dgm:pt>
    <dgm:pt modelId="{21BE753A-66D3-48F0-913B-672F25053F15}" type="pres">
      <dgm:prSet presAssocID="{D7A3CB8B-C3DA-4E6B-912E-B70D1F366579}" presName="sp" presStyleCnt="0"/>
      <dgm:spPr/>
    </dgm:pt>
    <dgm:pt modelId="{D03C7550-3D5C-4C82-8A10-148091D465E9}" type="pres">
      <dgm:prSet presAssocID="{B6DC6A47-FE0F-46B5-91F7-26A82C629047}" presName="linNode" presStyleCnt="0"/>
      <dgm:spPr/>
    </dgm:pt>
    <dgm:pt modelId="{70291C17-1FAD-4943-A285-D20887ED46E0}" type="pres">
      <dgm:prSet presAssocID="{B6DC6A47-FE0F-46B5-91F7-26A82C629047}" presName="parentText" presStyleLbl="alignNode1" presStyleIdx="1" presStyleCnt="4">
        <dgm:presLayoutVars>
          <dgm:chMax val="1"/>
          <dgm:bulletEnabled/>
        </dgm:presLayoutVars>
      </dgm:prSet>
      <dgm:spPr/>
    </dgm:pt>
    <dgm:pt modelId="{0726C6C1-6D9D-4112-8A9A-4770EF2AA7A0}" type="pres">
      <dgm:prSet presAssocID="{B6DC6A47-FE0F-46B5-91F7-26A82C629047}" presName="descendantText" presStyleLbl="alignAccFollowNode1" presStyleIdx="1" presStyleCnt="4">
        <dgm:presLayoutVars>
          <dgm:bulletEnabled/>
        </dgm:presLayoutVars>
      </dgm:prSet>
      <dgm:spPr/>
    </dgm:pt>
    <dgm:pt modelId="{9481BDE1-43D6-4853-86C9-006266B25D35}" type="pres">
      <dgm:prSet presAssocID="{F6E56356-1856-427A-B2F4-65491872A99A}" presName="sp" presStyleCnt="0"/>
      <dgm:spPr/>
    </dgm:pt>
    <dgm:pt modelId="{3CF1E485-D359-4DB1-BC84-46297F36AF33}" type="pres">
      <dgm:prSet presAssocID="{33A15820-002E-41B9-A362-6267622D6F79}" presName="linNode" presStyleCnt="0"/>
      <dgm:spPr/>
    </dgm:pt>
    <dgm:pt modelId="{146AE40D-6E01-477B-9CAC-B7512548208B}" type="pres">
      <dgm:prSet presAssocID="{33A15820-002E-41B9-A362-6267622D6F79}" presName="parentText" presStyleLbl="alignNode1" presStyleIdx="2" presStyleCnt="4">
        <dgm:presLayoutVars>
          <dgm:chMax val="1"/>
          <dgm:bulletEnabled/>
        </dgm:presLayoutVars>
      </dgm:prSet>
      <dgm:spPr/>
    </dgm:pt>
    <dgm:pt modelId="{4824C3A1-B47C-4137-A928-B0EABDE77097}" type="pres">
      <dgm:prSet presAssocID="{33A15820-002E-41B9-A362-6267622D6F79}" presName="descendantText" presStyleLbl="alignAccFollowNode1" presStyleIdx="2" presStyleCnt="4">
        <dgm:presLayoutVars>
          <dgm:bulletEnabled/>
        </dgm:presLayoutVars>
      </dgm:prSet>
      <dgm:spPr/>
    </dgm:pt>
    <dgm:pt modelId="{F919F774-F9C0-4A30-9158-DBEF16D0D30B}" type="pres">
      <dgm:prSet presAssocID="{70C6587B-01B0-43FB-BFF8-E49EC51FFE9F}" presName="sp" presStyleCnt="0"/>
      <dgm:spPr/>
    </dgm:pt>
    <dgm:pt modelId="{EAEF85AA-0E64-4F9B-8438-B3F9924365BB}" type="pres">
      <dgm:prSet presAssocID="{B2AD9517-A305-41BD-A2F7-B172D5E8B366}" presName="linNode" presStyleCnt="0"/>
      <dgm:spPr/>
    </dgm:pt>
    <dgm:pt modelId="{1A3AC965-2974-4116-AE79-DA8C081E207A}" type="pres">
      <dgm:prSet presAssocID="{B2AD9517-A305-41BD-A2F7-B172D5E8B366}" presName="parentText" presStyleLbl="alignNode1" presStyleIdx="3" presStyleCnt="4">
        <dgm:presLayoutVars>
          <dgm:chMax val="1"/>
          <dgm:bulletEnabled/>
        </dgm:presLayoutVars>
      </dgm:prSet>
      <dgm:spPr/>
    </dgm:pt>
    <dgm:pt modelId="{03647F26-DEA9-4A50-9989-ACEAEF9B6E7A}" type="pres">
      <dgm:prSet presAssocID="{B2AD9517-A305-41BD-A2F7-B172D5E8B366}" presName="descendantText" presStyleLbl="alignAccFollowNode1" presStyleIdx="3" presStyleCnt="4">
        <dgm:presLayoutVars>
          <dgm:bulletEnabled/>
        </dgm:presLayoutVars>
      </dgm:prSet>
      <dgm:spPr/>
    </dgm:pt>
  </dgm:ptLst>
  <dgm:cxnLst>
    <dgm:cxn modelId="{63C80511-355E-407C-8EBF-A187C287F6BE}" srcId="{4C6B3C15-8F09-4824-B7DD-0BA851554553}" destId="{F85866DA-0CEF-4FFA-B341-851BADF53536}" srcOrd="0" destOrd="0" parTransId="{2EAE678D-71DB-4203-8A9B-22DF94EC428E}" sibTransId="{7421AB9D-A789-4DC0-A794-D7E038797263}"/>
    <dgm:cxn modelId="{9A6C8925-0AA7-4F5E-9D72-5192825F95EF}" type="presOf" srcId="{B2AD9517-A305-41BD-A2F7-B172D5E8B366}" destId="{1A3AC965-2974-4116-AE79-DA8C081E207A}" srcOrd="0" destOrd="0" presId="urn:microsoft.com/office/officeart/2016/7/layout/VerticalSolidActionList"/>
    <dgm:cxn modelId="{A1748433-6138-4116-962A-C02C432C9355}" type="presOf" srcId="{B6DC6A47-FE0F-46B5-91F7-26A82C629047}" destId="{70291C17-1FAD-4943-A285-D20887ED46E0}" srcOrd="0" destOrd="0" presId="urn:microsoft.com/office/officeart/2016/7/layout/VerticalSolidActionList"/>
    <dgm:cxn modelId="{CEE97E3F-BE45-41F7-8D12-D400EEF0450D}" type="presOf" srcId="{F85866DA-0CEF-4FFA-B341-851BADF53536}" destId="{EA21A436-D345-47E5-B6BE-BCFD93B92C57}" srcOrd="0" destOrd="0" presId="urn:microsoft.com/office/officeart/2016/7/layout/VerticalSolidActionList"/>
    <dgm:cxn modelId="{5547755B-9E22-472F-BB1C-71147B3BB6F8}" srcId="{B6DC6A47-FE0F-46B5-91F7-26A82C629047}" destId="{E775A7FB-F9BC-48F3-BE50-82BBFE3BBD76}" srcOrd="0" destOrd="0" parTransId="{8414EC5B-A9FB-4803-9158-1C729781DC7D}" sibTransId="{FCB755D8-3A45-42DE-8648-E6197F25CA18}"/>
    <dgm:cxn modelId="{B7EEA25C-AB6B-49B5-9909-662477A666F2}" type="presOf" srcId="{02774A31-E6EF-4918-B76B-52E2C2212B93}" destId="{03647F26-DEA9-4A50-9989-ACEAEF9B6E7A}" srcOrd="0" destOrd="0" presId="urn:microsoft.com/office/officeart/2016/7/layout/VerticalSolidActionList"/>
    <dgm:cxn modelId="{987DE55C-27CD-4422-9D9C-3DB5462E6B00}" srcId="{557C9FFB-7521-4082-8366-B0CAECBBB042}" destId="{4C6B3C15-8F09-4824-B7DD-0BA851554553}" srcOrd="0" destOrd="0" parTransId="{EAE4CF7E-1935-4DD3-88A7-64206520882A}" sibTransId="{D7A3CB8B-C3DA-4E6B-912E-B70D1F366579}"/>
    <dgm:cxn modelId="{9AFD6E5E-F98E-4E36-8971-8CDDECBB3852}" type="presOf" srcId="{33A15820-002E-41B9-A362-6267622D6F79}" destId="{146AE40D-6E01-477B-9CAC-B7512548208B}" srcOrd="0" destOrd="0" presId="urn:microsoft.com/office/officeart/2016/7/layout/VerticalSolidActionList"/>
    <dgm:cxn modelId="{4063CE5E-7CAE-4332-AFCC-7C715124FBEE}" type="presOf" srcId="{FB6D7652-78F5-4CA3-9A3A-F891621D48B9}" destId="{4824C3A1-B47C-4137-A928-B0EABDE77097}" srcOrd="0" destOrd="0" presId="urn:microsoft.com/office/officeart/2016/7/layout/VerticalSolidActionList"/>
    <dgm:cxn modelId="{F91B6A47-5CBF-43AF-BA2C-4DD5BF1D3E09}" srcId="{557C9FFB-7521-4082-8366-B0CAECBBB042}" destId="{B6DC6A47-FE0F-46B5-91F7-26A82C629047}" srcOrd="1" destOrd="0" parTransId="{D28D55E0-99A1-4FCE-B96B-5AD87D2A6D6E}" sibTransId="{F6E56356-1856-427A-B2F4-65491872A99A}"/>
    <dgm:cxn modelId="{11BD6E6C-D59D-4C67-91C4-9363D423CD1E}" srcId="{557C9FFB-7521-4082-8366-B0CAECBBB042}" destId="{33A15820-002E-41B9-A362-6267622D6F79}" srcOrd="2" destOrd="0" parTransId="{E3A134FC-A75D-40F6-890D-F57A05A64480}" sibTransId="{70C6587B-01B0-43FB-BFF8-E49EC51FFE9F}"/>
    <dgm:cxn modelId="{817982B0-A294-443E-9C64-21E520C58423}" srcId="{B2AD9517-A305-41BD-A2F7-B172D5E8B366}" destId="{02774A31-E6EF-4918-B76B-52E2C2212B93}" srcOrd="0" destOrd="0" parTransId="{6FBBE2F5-72AF-4085-8389-81D07743F475}" sibTransId="{2365B90E-2282-4954-B460-8F52A52C9725}"/>
    <dgm:cxn modelId="{7EAE49B5-A84E-4B90-B6EC-D86D89DEC6E5}" srcId="{557C9FFB-7521-4082-8366-B0CAECBBB042}" destId="{B2AD9517-A305-41BD-A2F7-B172D5E8B366}" srcOrd="3" destOrd="0" parTransId="{7F1A14EE-ADFF-45C3-854C-1DE9D409E7CD}" sibTransId="{229E8CAB-9701-4923-B086-07674D4A9DCD}"/>
    <dgm:cxn modelId="{258077CF-A56E-4321-9F8E-D4B5157ED1FF}" type="presOf" srcId="{4C6B3C15-8F09-4824-B7DD-0BA851554553}" destId="{0D2CAE92-15A9-49AA-8EA9-FAF142DF469C}" srcOrd="0" destOrd="0" presId="urn:microsoft.com/office/officeart/2016/7/layout/VerticalSolidActionList"/>
    <dgm:cxn modelId="{D82AE0D7-B2BC-46A7-A7D5-73B6441628C9}" srcId="{33A15820-002E-41B9-A362-6267622D6F79}" destId="{FB6D7652-78F5-4CA3-9A3A-F891621D48B9}" srcOrd="0" destOrd="0" parTransId="{33A5CF15-A172-4A03-83E2-BC1F3908E3DC}" sibTransId="{CEDDACB2-AF61-4708-9A48-023C0E893144}"/>
    <dgm:cxn modelId="{5718C3D8-AC27-48AD-9CEF-BC143C5AEB34}" type="presOf" srcId="{557C9FFB-7521-4082-8366-B0CAECBBB042}" destId="{4EB466CA-1F64-4668-BBE6-22522927691D}" srcOrd="0" destOrd="0" presId="urn:microsoft.com/office/officeart/2016/7/layout/VerticalSolidActionList"/>
    <dgm:cxn modelId="{A75F8DDC-87C5-4ADD-997D-89C586AFFFD0}" type="presOf" srcId="{E775A7FB-F9BC-48F3-BE50-82BBFE3BBD76}" destId="{0726C6C1-6D9D-4112-8A9A-4770EF2AA7A0}" srcOrd="0" destOrd="0" presId="urn:microsoft.com/office/officeart/2016/7/layout/VerticalSolidActionList"/>
    <dgm:cxn modelId="{B9793A10-B92C-4F3B-99CB-109BF2E48048}" type="presParOf" srcId="{4EB466CA-1F64-4668-BBE6-22522927691D}" destId="{774339AC-CA7F-4DDA-9FFE-3987226C55BF}" srcOrd="0" destOrd="0" presId="urn:microsoft.com/office/officeart/2016/7/layout/VerticalSolidActionList"/>
    <dgm:cxn modelId="{94FCA12B-1D34-4000-8BE9-1AA0A4D6F866}" type="presParOf" srcId="{774339AC-CA7F-4DDA-9FFE-3987226C55BF}" destId="{0D2CAE92-15A9-49AA-8EA9-FAF142DF469C}" srcOrd="0" destOrd="0" presId="urn:microsoft.com/office/officeart/2016/7/layout/VerticalSolidActionList"/>
    <dgm:cxn modelId="{6349EA7D-2EF1-41C1-B9AE-D6E9E3349F6B}" type="presParOf" srcId="{774339AC-CA7F-4DDA-9FFE-3987226C55BF}" destId="{EA21A436-D345-47E5-B6BE-BCFD93B92C57}" srcOrd="1" destOrd="0" presId="urn:microsoft.com/office/officeart/2016/7/layout/VerticalSolidActionList"/>
    <dgm:cxn modelId="{D09D6324-A95C-4370-BD17-63F0C8FB5037}" type="presParOf" srcId="{4EB466CA-1F64-4668-BBE6-22522927691D}" destId="{21BE753A-66D3-48F0-913B-672F25053F15}" srcOrd="1" destOrd="0" presId="urn:microsoft.com/office/officeart/2016/7/layout/VerticalSolidActionList"/>
    <dgm:cxn modelId="{53E91CF0-BA3E-47D2-B9E4-B31E94A33281}" type="presParOf" srcId="{4EB466CA-1F64-4668-BBE6-22522927691D}" destId="{D03C7550-3D5C-4C82-8A10-148091D465E9}" srcOrd="2" destOrd="0" presId="urn:microsoft.com/office/officeart/2016/7/layout/VerticalSolidActionList"/>
    <dgm:cxn modelId="{E57A6B55-563B-4286-A890-BB699D39973D}" type="presParOf" srcId="{D03C7550-3D5C-4C82-8A10-148091D465E9}" destId="{70291C17-1FAD-4943-A285-D20887ED46E0}" srcOrd="0" destOrd="0" presId="urn:microsoft.com/office/officeart/2016/7/layout/VerticalSolidActionList"/>
    <dgm:cxn modelId="{26108ED7-7E45-463A-83DC-5C857D0C4416}" type="presParOf" srcId="{D03C7550-3D5C-4C82-8A10-148091D465E9}" destId="{0726C6C1-6D9D-4112-8A9A-4770EF2AA7A0}" srcOrd="1" destOrd="0" presId="urn:microsoft.com/office/officeart/2016/7/layout/VerticalSolidActionList"/>
    <dgm:cxn modelId="{AACC1302-6A67-4777-A891-9E493D3A231A}" type="presParOf" srcId="{4EB466CA-1F64-4668-BBE6-22522927691D}" destId="{9481BDE1-43D6-4853-86C9-006266B25D35}" srcOrd="3" destOrd="0" presId="urn:microsoft.com/office/officeart/2016/7/layout/VerticalSolidActionList"/>
    <dgm:cxn modelId="{29F77999-0E5C-4265-B0EA-3BEBA4E4C272}" type="presParOf" srcId="{4EB466CA-1F64-4668-BBE6-22522927691D}" destId="{3CF1E485-D359-4DB1-BC84-46297F36AF33}" srcOrd="4" destOrd="0" presId="urn:microsoft.com/office/officeart/2016/7/layout/VerticalSolidActionList"/>
    <dgm:cxn modelId="{1723D9DA-2300-4F95-BB54-A0183A9624CE}" type="presParOf" srcId="{3CF1E485-D359-4DB1-BC84-46297F36AF33}" destId="{146AE40D-6E01-477B-9CAC-B7512548208B}" srcOrd="0" destOrd="0" presId="urn:microsoft.com/office/officeart/2016/7/layout/VerticalSolidActionList"/>
    <dgm:cxn modelId="{3D9197D3-A129-4C24-AF56-B7D7D9D44881}" type="presParOf" srcId="{3CF1E485-D359-4DB1-BC84-46297F36AF33}" destId="{4824C3A1-B47C-4137-A928-B0EABDE77097}" srcOrd="1" destOrd="0" presId="urn:microsoft.com/office/officeart/2016/7/layout/VerticalSolidActionList"/>
    <dgm:cxn modelId="{93BB5490-9140-4EFB-B0A0-DA25AF584453}" type="presParOf" srcId="{4EB466CA-1F64-4668-BBE6-22522927691D}" destId="{F919F774-F9C0-4A30-9158-DBEF16D0D30B}" srcOrd="5" destOrd="0" presId="urn:microsoft.com/office/officeart/2016/7/layout/VerticalSolidActionList"/>
    <dgm:cxn modelId="{BE334125-C82D-4645-A5A8-3F69F634B3B9}" type="presParOf" srcId="{4EB466CA-1F64-4668-BBE6-22522927691D}" destId="{EAEF85AA-0E64-4F9B-8438-B3F9924365BB}" srcOrd="6" destOrd="0" presId="urn:microsoft.com/office/officeart/2016/7/layout/VerticalSolidActionList"/>
    <dgm:cxn modelId="{850EDC19-8BED-49C3-8C2E-36A1329CF8F3}" type="presParOf" srcId="{EAEF85AA-0E64-4F9B-8438-B3F9924365BB}" destId="{1A3AC965-2974-4116-AE79-DA8C081E207A}" srcOrd="0" destOrd="0" presId="urn:microsoft.com/office/officeart/2016/7/layout/VerticalSolidActionList"/>
    <dgm:cxn modelId="{72BA3A0C-D705-4D87-8FCD-060F1CF6F75B}" type="presParOf" srcId="{EAEF85AA-0E64-4F9B-8438-B3F9924365BB}" destId="{03647F26-DEA9-4A50-9989-ACEAEF9B6E7A}"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CEAD5F4C-E4DF-4F04-9A1A-A4D3F4AB772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E1133BC2-6A59-4892-BCD6-773C88F794B8}">
      <dgm:prSet custT="1"/>
      <dgm:spPr/>
      <dgm:t>
        <a:bodyPr/>
        <a:lstStyle/>
        <a:p>
          <a:r>
            <a:rPr lang="en-US" sz="1600" dirty="0"/>
            <a:t>You are responsible for enforcing and carrying out your employer’s policies and procedures.</a:t>
          </a:r>
        </a:p>
      </dgm:t>
    </dgm:pt>
    <dgm:pt modelId="{02BA26B0-17F0-4F7F-8AF5-4E2134656839}" type="parTrans" cxnId="{C624B0FB-33BE-4E9A-B0CA-529F59E4FBC5}">
      <dgm:prSet/>
      <dgm:spPr/>
      <dgm:t>
        <a:bodyPr/>
        <a:lstStyle/>
        <a:p>
          <a:endParaRPr lang="en-US"/>
        </a:p>
      </dgm:t>
    </dgm:pt>
    <dgm:pt modelId="{A012B4A0-EEC9-4EAA-A0F3-37997F8958FC}" type="sibTrans" cxnId="{C624B0FB-33BE-4E9A-B0CA-529F59E4FBC5}">
      <dgm:prSet/>
      <dgm:spPr/>
      <dgm:t>
        <a:bodyPr/>
        <a:lstStyle/>
        <a:p>
          <a:endParaRPr lang="en-US"/>
        </a:p>
      </dgm:t>
    </dgm:pt>
    <dgm:pt modelId="{96CFDC06-AB2C-40E1-8105-07AF35233553}">
      <dgm:prSet custT="1"/>
      <dgm:spPr/>
      <dgm:t>
        <a:bodyPr/>
        <a:lstStyle/>
        <a:p>
          <a:r>
            <a:rPr lang="en-US" sz="1600" dirty="0"/>
            <a:t>Must know and understand your handbook.</a:t>
          </a:r>
        </a:p>
      </dgm:t>
    </dgm:pt>
    <dgm:pt modelId="{F66A90E2-39D9-4FB1-ABF7-F06AA53FFB71}" type="parTrans" cxnId="{E42930AC-067D-4458-B3DE-4E3CE1C9A500}">
      <dgm:prSet/>
      <dgm:spPr/>
      <dgm:t>
        <a:bodyPr/>
        <a:lstStyle/>
        <a:p>
          <a:endParaRPr lang="en-US"/>
        </a:p>
      </dgm:t>
    </dgm:pt>
    <dgm:pt modelId="{0EA9EFF4-E10B-4613-8F0A-D9299A1739F3}" type="sibTrans" cxnId="{E42930AC-067D-4458-B3DE-4E3CE1C9A500}">
      <dgm:prSet/>
      <dgm:spPr/>
      <dgm:t>
        <a:bodyPr/>
        <a:lstStyle/>
        <a:p>
          <a:endParaRPr lang="en-US"/>
        </a:p>
      </dgm:t>
    </dgm:pt>
    <dgm:pt modelId="{46954252-FCCC-430F-A352-22B81AC39A92}">
      <dgm:prSet custT="1"/>
      <dgm:spPr/>
      <dgm:t>
        <a:bodyPr/>
        <a:lstStyle/>
        <a:p>
          <a:r>
            <a:rPr lang="en-US" sz="1600" dirty="0"/>
            <a:t>Be a good communicator.  Make sure employees know your expectations (</a:t>
          </a:r>
          <a:r>
            <a:rPr lang="en-US" sz="1600"/>
            <a:t>be reasonable). </a:t>
          </a:r>
          <a:endParaRPr lang="en-US" sz="1600" dirty="0"/>
        </a:p>
        <a:p>
          <a:r>
            <a:rPr lang="en-US" sz="1600" dirty="0"/>
            <a:t>Be prepared to give constructive feedback and take appropriate, progressive </a:t>
          </a:r>
        </a:p>
        <a:p>
          <a:r>
            <a:rPr lang="en-US" sz="1600" dirty="0"/>
            <a:t>disciplinary action when necessary. </a:t>
          </a:r>
        </a:p>
      </dgm:t>
    </dgm:pt>
    <dgm:pt modelId="{2F85A5CD-38EA-438C-B2CF-8C1A8545E318}" type="parTrans" cxnId="{DACE4ECF-1FCE-4A0E-A4B8-AD150EC9EA36}">
      <dgm:prSet/>
      <dgm:spPr/>
      <dgm:t>
        <a:bodyPr/>
        <a:lstStyle/>
        <a:p>
          <a:endParaRPr lang="en-US"/>
        </a:p>
      </dgm:t>
    </dgm:pt>
    <dgm:pt modelId="{8BC9BE2A-012E-4881-93A9-B0288BD9EEEB}" type="sibTrans" cxnId="{DACE4ECF-1FCE-4A0E-A4B8-AD150EC9EA36}">
      <dgm:prSet/>
      <dgm:spPr/>
      <dgm:t>
        <a:bodyPr/>
        <a:lstStyle/>
        <a:p>
          <a:endParaRPr lang="en-US"/>
        </a:p>
      </dgm:t>
    </dgm:pt>
    <dgm:pt modelId="{42B9E7B3-90F0-45F7-8B8C-8900ADFF654D}">
      <dgm:prSet custT="1"/>
      <dgm:spPr/>
      <dgm:t>
        <a:bodyPr/>
        <a:lstStyle/>
        <a:p>
          <a:r>
            <a:rPr lang="en-US" sz="1600" dirty="0"/>
            <a:t>Treat employees in a consistent manner (no favorites and be careful with “exceptions”). </a:t>
          </a:r>
        </a:p>
      </dgm:t>
    </dgm:pt>
    <dgm:pt modelId="{93E6EB45-7A90-46F9-8C2E-3A9DAB443597}" type="parTrans" cxnId="{51E22AEC-EAB6-4CED-9D2B-276CD06FF7B6}">
      <dgm:prSet/>
      <dgm:spPr/>
      <dgm:t>
        <a:bodyPr/>
        <a:lstStyle/>
        <a:p>
          <a:endParaRPr lang="en-US"/>
        </a:p>
      </dgm:t>
    </dgm:pt>
    <dgm:pt modelId="{2A85E722-F3C7-4F0D-BA5E-D7C0135036F6}" type="sibTrans" cxnId="{51E22AEC-EAB6-4CED-9D2B-276CD06FF7B6}">
      <dgm:prSet/>
      <dgm:spPr/>
      <dgm:t>
        <a:bodyPr/>
        <a:lstStyle/>
        <a:p>
          <a:endParaRPr lang="en-US"/>
        </a:p>
      </dgm:t>
    </dgm:pt>
    <dgm:pt modelId="{A98CFB48-D885-42DD-9536-1A4CFF48F8AB}" type="pres">
      <dgm:prSet presAssocID="{CEAD5F4C-E4DF-4F04-9A1A-A4D3F4AB772B}" presName="Name0" presStyleCnt="0">
        <dgm:presLayoutVars>
          <dgm:dir/>
          <dgm:animLvl val="lvl"/>
          <dgm:resizeHandles val="exact"/>
        </dgm:presLayoutVars>
      </dgm:prSet>
      <dgm:spPr/>
    </dgm:pt>
    <dgm:pt modelId="{1E0D8058-EDB1-4498-BA46-5A40EB1F1A76}" type="pres">
      <dgm:prSet presAssocID="{42B9E7B3-90F0-45F7-8B8C-8900ADFF654D}" presName="boxAndChildren" presStyleCnt="0"/>
      <dgm:spPr/>
    </dgm:pt>
    <dgm:pt modelId="{186A8A1C-BBAC-467B-9F5D-E7A7A158183A}" type="pres">
      <dgm:prSet presAssocID="{42B9E7B3-90F0-45F7-8B8C-8900ADFF654D}" presName="parentTextBox" presStyleLbl="node1" presStyleIdx="0" presStyleCnt="4"/>
      <dgm:spPr/>
    </dgm:pt>
    <dgm:pt modelId="{48666B7B-6266-495D-9B97-FCC34FC46D74}" type="pres">
      <dgm:prSet presAssocID="{8BC9BE2A-012E-4881-93A9-B0288BD9EEEB}" presName="sp" presStyleCnt="0"/>
      <dgm:spPr/>
    </dgm:pt>
    <dgm:pt modelId="{228511A4-FA95-42A1-9400-6BAFEBEF12B3}" type="pres">
      <dgm:prSet presAssocID="{46954252-FCCC-430F-A352-22B81AC39A92}" presName="arrowAndChildren" presStyleCnt="0"/>
      <dgm:spPr/>
    </dgm:pt>
    <dgm:pt modelId="{60189422-6398-492E-8F9A-68D66540FECF}" type="pres">
      <dgm:prSet presAssocID="{46954252-FCCC-430F-A352-22B81AC39A92}" presName="parentTextArrow" presStyleLbl="node1" presStyleIdx="1" presStyleCnt="4" custScaleY="112361"/>
      <dgm:spPr/>
    </dgm:pt>
    <dgm:pt modelId="{4648326A-686D-4869-8A34-F25E96D9770E}" type="pres">
      <dgm:prSet presAssocID="{0EA9EFF4-E10B-4613-8F0A-D9299A1739F3}" presName="sp" presStyleCnt="0"/>
      <dgm:spPr/>
    </dgm:pt>
    <dgm:pt modelId="{011ABBCC-B419-44F8-A1FC-B97A636761AF}" type="pres">
      <dgm:prSet presAssocID="{96CFDC06-AB2C-40E1-8105-07AF35233553}" presName="arrowAndChildren" presStyleCnt="0"/>
      <dgm:spPr/>
    </dgm:pt>
    <dgm:pt modelId="{F6CB4CAD-C2C2-45B5-A312-F0F2518C3DBA}" type="pres">
      <dgm:prSet presAssocID="{96CFDC06-AB2C-40E1-8105-07AF35233553}" presName="parentTextArrow" presStyleLbl="node1" presStyleIdx="2" presStyleCnt="4"/>
      <dgm:spPr/>
    </dgm:pt>
    <dgm:pt modelId="{8711C9F5-D45D-456D-993D-17639B392E8B}" type="pres">
      <dgm:prSet presAssocID="{A012B4A0-EEC9-4EAA-A0F3-37997F8958FC}" presName="sp" presStyleCnt="0"/>
      <dgm:spPr/>
    </dgm:pt>
    <dgm:pt modelId="{145D1360-124F-41B5-9CD9-294F70B95369}" type="pres">
      <dgm:prSet presAssocID="{E1133BC2-6A59-4892-BCD6-773C88F794B8}" presName="arrowAndChildren" presStyleCnt="0"/>
      <dgm:spPr/>
    </dgm:pt>
    <dgm:pt modelId="{664BF306-3996-45A2-9540-27B8FEFF19E3}" type="pres">
      <dgm:prSet presAssocID="{E1133BC2-6A59-4892-BCD6-773C88F794B8}" presName="parentTextArrow" presStyleLbl="node1" presStyleIdx="3" presStyleCnt="4" custLinFactNeighborX="-12278"/>
      <dgm:spPr/>
    </dgm:pt>
  </dgm:ptLst>
  <dgm:cxnLst>
    <dgm:cxn modelId="{B28AEB61-BAED-4200-85DB-D26F9B398059}" type="presOf" srcId="{E1133BC2-6A59-4892-BCD6-773C88F794B8}" destId="{664BF306-3996-45A2-9540-27B8FEFF19E3}" srcOrd="0" destOrd="0" presId="urn:microsoft.com/office/officeart/2005/8/layout/process4"/>
    <dgm:cxn modelId="{746EA68F-CBE5-4845-88AE-C9BFDB356529}" type="presOf" srcId="{CEAD5F4C-E4DF-4F04-9A1A-A4D3F4AB772B}" destId="{A98CFB48-D885-42DD-9536-1A4CFF48F8AB}" srcOrd="0" destOrd="0" presId="urn:microsoft.com/office/officeart/2005/8/layout/process4"/>
    <dgm:cxn modelId="{E42930AC-067D-4458-B3DE-4E3CE1C9A500}" srcId="{CEAD5F4C-E4DF-4F04-9A1A-A4D3F4AB772B}" destId="{96CFDC06-AB2C-40E1-8105-07AF35233553}" srcOrd="1" destOrd="0" parTransId="{F66A90E2-39D9-4FB1-ABF7-F06AA53FFB71}" sibTransId="{0EA9EFF4-E10B-4613-8F0A-D9299A1739F3}"/>
    <dgm:cxn modelId="{AAB8BAB4-46B2-4D27-822B-BC7090583963}" type="presOf" srcId="{42B9E7B3-90F0-45F7-8B8C-8900ADFF654D}" destId="{186A8A1C-BBAC-467B-9F5D-E7A7A158183A}" srcOrd="0" destOrd="0" presId="urn:microsoft.com/office/officeart/2005/8/layout/process4"/>
    <dgm:cxn modelId="{397B4BBC-2A67-4E07-A5DA-382F6DDAA32A}" type="presOf" srcId="{96CFDC06-AB2C-40E1-8105-07AF35233553}" destId="{F6CB4CAD-C2C2-45B5-A312-F0F2518C3DBA}" srcOrd="0" destOrd="0" presId="urn:microsoft.com/office/officeart/2005/8/layout/process4"/>
    <dgm:cxn modelId="{DACE4ECF-1FCE-4A0E-A4B8-AD150EC9EA36}" srcId="{CEAD5F4C-E4DF-4F04-9A1A-A4D3F4AB772B}" destId="{46954252-FCCC-430F-A352-22B81AC39A92}" srcOrd="2" destOrd="0" parTransId="{2F85A5CD-38EA-438C-B2CF-8C1A8545E318}" sibTransId="{8BC9BE2A-012E-4881-93A9-B0288BD9EEEB}"/>
    <dgm:cxn modelId="{51E22AEC-EAB6-4CED-9D2B-276CD06FF7B6}" srcId="{CEAD5F4C-E4DF-4F04-9A1A-A4D3F4AB772B}" destId="{42B9E7B3-90F0-45F7-8B8C-8900ADFF654D}" srcOrd="3" destOrd="0" parTransId="{93E6EB45-7A90-46F9-8C2E-3A9DAB443597}" sibTransId="{2A85E722-F3C7-4F0D-BA5E-D7C0135036F6}"/>
    <dgm:cxn modelId="{0672A7F2-1349-4C63-8752-A59087E46CB7}" type="presOf" srcId="{46954252-FCCC-430F-A352-22B81AC39A92}" destId="{60189422-6398-492E-8F9A-68D66540FECF}" srcOrd="0" destOrd="0" presId="urn:microsoft.com/office/officeart/2005/8/layout/process4"/>
    <dgm:cxn modelId="{C624B0FB-33BE-4E9A-B0CA-529F59E4FBC5}" srcId="{CEAD5F4C-E4DF-4F04-9A1A-A4D3F4AB772B}" destId="{E1133BC2-6A59-4892-BCD6-773C88F794B8}" srcOrd="0" destOrd="0" parTransId="{02BA26B0-17F0-4F7F-8AF5-4E2134656839}" sibTransId="{A012B4A0-EEC9-4EAA-A0F3-37997F8958FC}"/>
    <dgm:cxn modelId="{4980F1BB-FC80-4073-8B37-C52D6956A039}" type="presParOf" srcId="{A98CFB48-D885-42DD-9536-1A4CFF48F8AB}" destId="{1E0D8058-EDB1-4498-BA46-5A40EB1F1A76}" srcOrd="0" destOrd="0" presId="urn:microsoft.com/office/officeart/2005/8/layout/process4"/>
    <dgm:cxn modelId="{F8F961D3-4D2B-4B27-890C-A040AD23F6EA}" type="presParOf" srcId="{1E0D8058-EDB1-4498-BA46-5A40EB1F1A76}" destId="{186A8A1C-BBAC-467B-9F5D-E7A7A158183A}" srcOrd="0" destOrd="0" presId="urn:microsoft.com/office/officeart/2005/8/layout/process4"/>
    <dgm:cxn modelId="{1F5BA8D8-6278-4947-8D92-910EBE2C913C}" type="presParOf" srcId="{A98CFB48-D885-42DD-9536-1A4CFF48F8AB}" destId="{48666B7B-6266-495D-9B97-FCC34FC46D74}" srcOrd="1" destOrd="0" presId="urn:microsoft.com/office/officeart/2005/8/layout/process4"/>
    <dgm:cxn modelId="{52BD522B-52AE-4042-9785-ED95C6F982BD}" type="presParOf" srcId="{A98CFB48-D885-42DD-9536-1A4CFF48F8AB}" destId="{228511A4-FA95-42A1-9400-6BAFEBEF12B3}" srcOrd="2" destOrd="0" presId="urn:microsoft.com/office/officeart/2005/8/layout/process4"/>
    <dgm:cxn modelId="{74515114-EEC3-49EB-926C-36C98EA50668}" type="presParOf" srcId="{228511A4-FA95-42A1-9400-6BAFEBEF12B3}" destId="{60189422-6398-492E-8F9A-68D66540FECF}" srcOrd="0" destOrd="0" presId="urn:microsoft.com/office/officeart/2005/8/layout/process4"/>
    <dgm:cxn modelId="{5604F901-E07F-4429-84B3-6D094434DC63}" type="presParOf" srcId="{A98CFB48-D885-42DD-9536-1A4CFF48F8AB}" destId="{4648326A-686D-4869-8A34-F25E96D9770E}" srcOrd="3" destOrd="0" presId="urn:microsoft.com/office/officeart/2005/8/layout/process4"/>
    <dgm:cxn modelId="{94702BDF-34CB-47A1-95D8-00C3DBD5DE9B}" type="presParOf" srcId="{A98CFB48-D885-42DD-9536-1A4CFF48F8AB}" destId="{011ABBCC-B419-44F8-A1FC-B97A636761AF}" srcOrd="4" destOrd="0" presId="urn:microsoft.com/office/officeart/2005/8/layout/process4"/>
    <dgm:cxn modelId="{8D3C9A65-6CAD-4DA1-8A53-6A31EA4CA62C}" type="presParOf" srcId="{011ABBCC-B419-44F8-A1FC-B97A636761AF}" destId="{F6CB4CAD-C2C2-45B5-A312-F0F2518C3DBA}" srcOrd="0" destOrd="0" presId="urn:microsoft.com/office/officeart/2005/8/layout/process4"/>
    <dgm:cxn modelId="{CD59BCF2-4C7F-4ED2-9AFF-B12CF61894E3}" type="presParOf" srcId="{A98CFB48-D885-42DD-9536-1A4CFF48F8AB}" destId="{8711C9F5-D45D-456D-993D-17639B392E8B}" srcOrd="5" destOrd="0" presId="urn:microsoft.com/office/officeart/2005/8/layout/process4"/>
    <dgm:cxn modelId="{435E4E47-A624-4CF6-B00B-B155CF78426F}" type="presParOf" srcId="{A98CFB48-D885-42DD-9536-1A4CFF48F8AB}" destId="{145D1360-124F-41B5-9CD9-294F70B95369}" srcOrd="6" destOrd="0" presId="urn:microsoft.com/office/officeart/2005/8/layout/process4"/>
    <dgm:cxn modelId="{50407386-F7A4-4D8E-AF83-9658306E4B5E}" type="presParOf" srcId="{145D1360-124F-41B5-9CD9-294F70B95369}" destId="{664BF306-3996-45A2-9540-27B8FEFF19E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6BF9DE74-91F7-43FB-AC9D-442E1EDE33FF}" type="doc">
      <dgm:prSet loTypeId="urn:microsoft.com/office/officeart/2016/7/layout/LinearBlockProcessNumbered" loCatId="process" qsTypeId="urn:microsoft.com/office/officeart/2005/8/quickstyle/simple2" qsCatId="simple" csTypeId="urn:microsoft.com/office/officeart/2005/8/colors/accent2_2" csCatId="accent2" phldr="1"/>
      <dgm:spPr/>
      <dgm:t>
        <a:bodyPr/>
        <a:lstStyle/>
        <a:p>
          <a:endParaRPr lang="en-US"/>
        </a:p>
      </dgm:t>
    </dgm:pt>
    <dgm:pt modelId="{4C3E98EC-4CC0-48BB-B6E4-BC2C8947CD8F}">
      <dgm:prSet/>
      <dgm:spPr/>
      <dgm:t>
        <a:bodyPr/>
        <a:lstStyle/>
        <a:p>
          <a:r>
            <a:rPr lang="en-US" dirty="0">
              <a:solidFill>
                <a:schemeClr val="tx1"/>
              </a:solidFill>
            </a:rPr>
            <a:t>Accurately</a:t>
          </a:r>
          <a:r>
            <a:rPr lang="en-US" u="sng" dirty="0">
              <a:solidFill>
                <a:schemeClr val="tx1"/>
              </a:solidFill>
            </a:rPr>
            <a:t> assess </a:t>
          </a:r>
          <a:r>
            <a:rPr lang="en-US" dirty="0">
              <a:solidFill>
                <a:schemeClr val="tx1"/>
              </a:solidFill>
            </a:rPr>
            <a:t>the employee’s job performance </a:t>
          </a:r>
        </a:p>
      </dgm:t>
    </dgm:pt>
    <dgm:pt modelId="{72265FEF-3C44-4E1A-A16A-2D4E77D1BE7C}" type="parTrans" cxnId="{5A71F543-C867-4C23-8AD7-5B92A3A0AB42}">
      <dgm:prSet/>
      <dgm:spPr/>
      <dgm:t>
        <a:bodyPr/>
        <a:lstStyle/>
        <a:p>
          <a:endParaRPr lang="en-US"/>
        </a:p>
      </dgm:t>
    </dgm:pt>
    <dgm:pt modelId="{91887E17-0DDB-41F3-9D56-1D1D90AB6630}" type="sibTrans" cxnId="{5A71F543-C867-4C23-8AD7-5B92A3A0AB42}">
      <dgm:prSet phldrT="01" phldr="0"/>
      <dgm:spPr/>
      <dgm:t>
        <a:bodyPr/>
        <a:lstStyle/>
        <a:p>
          <a:r>
            <a:rPr lang="en-US"/>
            <a:t>01</a:t>
          </a:r>
        </a:p>
      </dgm:t>
    </dgm:pt>
    <dgm:pt modelId="{582CE4E7-ED01-4F2C-961E-2F228588B6E0}">
      <dgm:prSet/>
      <dgm:spPr/>
      <dgm:t>
        <a:bodyPr/>
        <a:lstStyle/>
        <a:p>
          <a:r>
            <a:rPr lang="en-US" dirty="0">
              <a:solidFill>
                <a:schemeClr val="tx1"/>
              </a:solidFill>
            </a:rPr>
            <a:t>Improve </a:t>
          </a:r>
          <a:r>
            <a:rPr lang="en-US" u="sng" dirty="0">
              <a:solidFill>
                <a:schemeClr val="tx1"/>
              </a:solidFill>
            </a:rPr>
            <a:t>performance</a:t>
          </a:r>
          <a:endParaRPr lang="en-US" dirty="0">
            <a:solidFill>
              <a:schemeClr val="tx1"/>
            </a:solidFill>
          </a:endParaRPr>
        </a:p>
      </dgm:t>
    </dgm:pt>
    <dgm:pt modelId="{86160FC1-9981-452A-9ABB-DEAE1FF15D17}" type="parTrans" cxnId="{3E6E3DE7-E871-4301-A8D7-AE6C396D8B3F}">
      <dgm:prSet/>
      <dgm:spPr/>
      <dgm:t>
        <a:bodyPr/>
        <a:lstStyle/>
        <a:p>
          <a:endParaRPr lang="en-US"/>
        </a:p>
      </dgm:t>
    </dgm:pt>
    <dgm:pt modelId="{550AA933-E22B-44BE-86DA-D68FF26338B5}" type="sibTrans" cxnId="{3E6E3DE7-E871-4301-A8D7-AE6C396D8B3F}">
      <dgm:prSet phldrT="02" phldr="0"/>
      <dgm:spPr/>
      <dgm:t>
        <a:bodyPr/>
        <a:lstStyle/>
        <a:p>
          <a:r>
            <a:rPr lang="en-US"/>
            <a:t>02</a:t>
          </a:r>
        </a:p>
      </dgm:t>
    </dgm:pt>
    <dgm:pt modelId="{A72F9ACC-854C-499E-A857-52AC58F7C697}">
      <dgm:prSet/>
      <dgm:spPr/>
      <dgm:t>
        <a:bodyPr/>
        <a:lstStyle/>
        <a:p>
          <a:r>
            <a:rPr lang="en-US" u="sng" dirty="0">
              <a:solidFill>
                <a:schemeClr val="tx1"/>
              </a:solidFill>
            </a:rPr>
            <a:t>Document</a:t>
          </a:r>
          <a:r>
            <a:rPr lang="en-US" dirty="0">
              <a:solidFill>
                <a:schemeClr val="tx1"/>
              </a:solidFill>
            </a:rPr>
            <a:t> poor performance</a:t>
          </a:r>
        </a:p>
      </dgm:t>
    </dgm:pt>
    <dgm:pt modelId="{8350B8F1-AEE6-4FBB-B1EB-9601E1BE089E}" type="parTrans" cxnId="{632FD33C-3B9B-4CA2-A072-0271C41D0794}">
      <dgm:prSet/>
      <dgm:spPr/>
      <dgm:t>
        <a:bodyPr/>
        <a:lstStyle/>
        <a:p>
          <a:endParaRPr lang="en-US"/>
        </a:p>
      </dgm:t>
    </dgm:pt>
    <dgm:pt modelId="{CF67A84F-ECEC-48B1-B2B9-847986C434F0}" type="sibTrans" cxnId="{632FD33C-3B9B-4CA2-A072-0271C41D0794}">
      <dgm:prSet phldrT="03" phldr="0"/>
      <dgm:spPr/>
      <dgm:t>
        <a:bodyPr/>
        <a:lstStyle/>
        <a:p>
          <a:r>
            <a:rPr lang="en-US"/>
            <a:t>03</a:t>
          </a:r>
        </a:p>
      </dgm:t>
    </dgm:pt>
    <dgm:pt modelId="{B83C3C0D-FFBA-4317-A334-376656F47525}">
      <dgm:prSet/>
      <dgm:spPr/>
      <dgm:t>
        <a:bodyPr/>
        <a:lstStyle/>
        <a:p>
          <a:r>
            <a:rPr lang="en-US" u="sng" dirty="0">
              <a:solidFill>
                <a:schemeClr val="tx1"/>
              </a:solidFill>
            </a:rPr>
            <a:t>Mitigate</a:t>
          </a:r>
          <a:r>
            <a:rPr lang="en-US" u="none" dirty="0">
              <a:solidFill>
                <a:schemeClr val="tx1"/>
              </a:solidFill>
            </a:rPr>
            <a:t> </a:t>
          </a:r>
          <a:r>
            <a:rPr lang="en-US" dirty="0">
              <a:solidFill>
                <a:schemeClr val="tx1"/>
              </a:solidFill>
            </a:rPr>
            <a:t>legal liability</a:t>
          </a:r>
        </a:p>
      </dgm:t>
    </dgm:pt>
    <dgm:pt modelId="{6E6A2987-F263-4BB3-9D96-3A0585B5BC59}" type="parTrans" cxnId="{988BB0E8-B8D9-4BF1-9924-EC964B10284F}">
      <dgm:prSet/>
      <dgm:spPr/>
      <dgm:t>
        <a:bodyPr/>
        <a:lstStyle/>
        <a:p>
          <a:endParaRPr lang="en-US"/>
        </a:p>
      </dgm:t>
    </dgm:pt>
    <dgm:pt modelId="{9D4E3B8E-5110-402C-9AC1-2D7B6EE002D7}" type="sibTrans" cxnId="{988BB0E8-B8D9-4BF1-9924-EC964B10284F}">
      <dgm:prSet phldrT="04" phldr="0"/>
      <dgm:spPr/>
      <dgm:t>
        <a:bodyPr/>
        <a:lstStyle/>
        <a:p>
          <a:r>
            <a:rPr lang="en-US"/>
            <a:t>04</a:t>
          </a:r>
        </a:p>
      </dgm:t>
    </dgm:pt>
    <dgm:pt modelId="{9447DEB7-9907-435C-8CA5-B8AEEB4DD670}" type="pres">
      <dgm:prSet presAssocID="{6BF9DE74-91F7-43FB-AC9D-442E1EDE33FF}" presName="Name0" presStyleCnt="0">
        <dgm:presLayoutVars>
          <dgm:animLvl val="lvl"/>
          <dgm:resizeHandles val="exact"/>
        </dgm:presLayoutVars>
      </dgm:prSet>
      <dgm:spPr/>
    </dgm:pt>
    <dgm:pt modelId="{0BC53A7F-A8B4-43EA-BB72-7F19EBD0A0BF}" type="pres">
      <dgm:prSet presAssocID="{4C3E98EC-4CC0-48BB-B6E4-BC2C8947CD8F}" presName="compositeNode" presStyleCnt="0">
        <dgm:presLayoutVars>
          <dgm:bulletEnabled val="1"/>
        </dgm:presLayoutVars>
      </dgm:prSet>
      <dgm:spPr/>
    </dgm:pt>
    <dgm:pt modelId="{2D606375-9EB2-4797-938D-4CCDDA9BFC2A}" type="pres">
      <dgm:prSet presAssocID="{4C3E98EC-4CC0-48BB-B6E4-BC2C8947CD8F}" presName="bgRect" presStyleLbl="alignNode1" presStyleIdx="0" presStyleCnt="4"/>
      <dgm:spPr/>
    </dgm:pt>
    <dgm:pt modelId="{4DDC3790-CA95-4F19-BA66-ACF33AE56524}" type="pres">
      <dgm:prSet presAssocID="{91887E17-0DDB-41F3-9D56-1D1D90AB6630}" presName="sibTransNodeRect" presStyleLbl="alignNode1" presStyleIdx="0" presStyleCnt="4">
        <dgm:presLayoutVars>
          <dgm:chMax val="0"/>
          <dgm:bulletEnabled val="1"/>
        </dgm:presLayoutVars>
      </dgm:prSet>
      <dgm:spPr/>
    </dgm:pt>
    <dgm:pt modelId="{EC4DCDD5-9652-4D67-B0E1-BC8CEEA0B711}" type="pres">
      <dgm:prSet presAssocID="{4C3E98EC-4CC0-48BB-B6E4-BC2C8947CD8F}" presName="nodeRect" presStyleLbl="alignNode1" presStyleIdx="0" presStyleCnt="4">
        <dgm:presLayoutVars>
          <dgm:bulletEnabled val="1"/>
        </dgm:presLayoutVars>
      </dgm:prSet>
      <dgm:spPr/>
    </dgm:pt>
    <dgm:pt modelId="{77368E65-14E5-4CD0-B5AC-9E9C569839C3}" type="pres">
      <dgm:prSet presAssocID="{91887E17-0DDB-41F3-9D56-1D1D90AB6630}" presName="sibTrans" presStyleCnt="0"/>
      <dgm:spPr/>
    </dgm:pt>
    <dgm:pt modelId="{09A1C644-888D-4179-9B69-DFBD391147E2}" type="pres">
      <dgm:prSet presAssocID="{582CE4E7-ED01-4F2C-961E-2F228588B6E0}" presName="compositeNode" presStyleCnt="0">
        <dgm:presLayoutVars>
          <dgm:bulletEnabled val="1"/>
        </dgm:presLayoutVars>
      </dgm:prSet>
      <dgm:spPr/>
    </dgm:pt>
    <dgm:pt modelId="{9D7A9567-E078-4931-ACA7-B260D94238B2}" type="pres">
      <dgm:prSet presAssocID="{582CE4E7-ED01-4F2C-961E-2F228588B6E0}" presName="bgRect" presStyleLbl="alignNode1" presStyleIdx="1" presStyleCnt="4"/>
      <dgm:spPr/>
    </dgm:pt>
    <dgm:pt modelId="{311FB800-6464-4739-B163-482790EBC958}" type="pres">
      <dgm:prSet presAssocID="{550AA933-E22B-44BE-86DA-D68FF26338B5}" presName="sibTransNodeRect" presStyleLbl="alignNode1" presStyleIdx="1" presStyleCnt="4">
        <dgm:presLayoutVars>
          <dgm:chMax val="0"/>
          <dgm:bulletEnabled val="1"/>
        </dgm:presLayoutVars>
      </dgm:prSet>
      <dgm:spPr/>
    </dgm:pt>
    <dgm:pt modelId="{FE6B0C92-464E-4436-BD3C-ACC56E38ECB1}" type="pres">
      <dgm:prSet presAssocID="{582CE4E7-ED01-4F2C-961E-2F228588B6E0}" presName="nodeRect" presStyleLbl="alignNode1" presStyleIdx="1" presStyleCnt="4">
        <dgm:presLayoutVars>
          <dgm:bulletEnabled val="1"/>
        </dgm:presLayoutVars>
      </dgm:prSet>
      <dgm:spPr/>
    </dgm:pt>
    <dgm:pt modelId="{D2B59645-AAEB-454F-B27A-5732881CC764}" type="pres">
      <dgm:prSet presAssocID="{550AA933-E22B-44BE-86DA-D68FF26338B5}" presName="sibTrans" presStyleCnt="0"/>
      <dgm:spPr/>
    </dgm:pt>
    <dgm:pt modelId="{D74662EB-314E-48AE-9B2A-E367449B6462}" type="pres">
      <dgm:prSet presAssocID="{A72F9ACC-854C-499E-A857-52AC58F7C697}" presName="compositeNode" presStyleCnt="0">
        <dgm:presLayoutVars>
          <dgm:bulletEnabled val="1"/>
        </dgm:presLayoutVars>
      </dgm:prSet>
      <dgm:spPr/>
    </dgm:pt>
    <dgm:pt modelId="{699FFE42-A92D-450A-A099-8055BFC951B4}" type="pres">
      <dgm:prSet presAssocID="{A72F9ACC-854C-499E-A857-52AC58F7C697}" presName="bgRect" presStyleLbl="alignNode1" presStyleIdx="2" presStyleCnt="4"/>
      <dgm:spPr/>
    </dgm:pt>
    <dgm:pt modelId="{F69A8BE0-717D-46CC-9950-0175244630E8}" type="pres">
      <dgm:prSet presAssocID="{CF67A84F-ECEC-48B1-B2B9-847986C434F0}" presName="sibTransNodeRect" presStyleLbl="alignNode1" presStyleIdx="2" presStyleCnt="4">
        <dgm:presLayoutVars>
          <dgm:chMax val="0"/>
          <dgm:bulletEnabled val="1"/>
        </dgm:presLayoutVars>
      </dgm:prSet>
      <dgm:spPr/>
    </dgm:pt>
    <dgm:pt modelId="{0369EBDA-4207-49CB-8713-83B6B9623A92}" type="pres">
      <dgm:prSet presAssocID="{A72F9ACC-854C-499E-A857-52AC58F7C697}" presName="nodeRect" presStyleLbl="alignNode1" presStyleIdx="2" presStyleCnt="4">
        <dgm:presLayoutVars>
          <dgm:bulletEnabled val="1"/>
        </dgm:presLayoutVars>
      </dgm:prSet>
      <dgm:spPr/>
    </dgm:pt>
    <dgm:pt modelId="{888C7AD9-2AD6-4ABF-8ADC-B005E931C315}" type="pres">
      <dgm:prSet presAssocID="{CF67A84F-ECEC-48B1-B2B9-847986C434F0}" presName="sibTrans" presStyleCnt="0"/>
      <dgm:spPr/>
    </dgm:pt>
    <dgm:pt modelId="{EA94A462-34C5-45A2-8C16-7D90217A087C}" type="pres">
      <dgm:prSet presAssocID="{B83C3C0D-FFBA-4317-A334-376656F47525}" presName="compositeNode" presStyleCnt="0">
        <dgm:presLayoutVars>
          <dgm:bulletEnabled val="1"/>
        </dgm:presLayoutVars>
      </dgm:prSet>
      <dgm:spPr/>
    </dgm:pt>
    <dgm:pt modelId="{3CDADB32-9467-4C21-B3A5-51B27DFD87B0}" type="pres">
      <dgm:prSet presAssocID="{B83C3C0D-FFBA-4317-A334-376656F47525}" presName="bgRect" presStyleLbl="alignNode1" presStyleIdx="3" presStyleCnt="4"/>
      <dgm:spPr/>
    </dgm:pt>
    <dgm:pt modelId="{3BA3CB24-E620-4776-B34B-62B7E0E75E9B}" type="pres">
      <dgm:prSet presAssocID="{9D4E3B8E-5110-402C-9AC1-2D7B6EE002D7}" presName="sibTransNodeRect" presStyleLbl="alignNode1" presStyleIdx="3" presStyleCnt="4">
        <dgm:presLayoutVars>
          <dgm:chMax val="0"/>
          <dgm:bulletEnabled val="1"/>
        </dgm:presLayoutVars>
      </dgm:prSet>
      <dgm:spPr/>
    </dgm:pt>
    <dgm:pt modelId="{D382EF9A-1B56-419C-9CB7-4EF9237ED907}" type="pres">
      <dgm:prSet presAssocID="{B83C3C0D-FFBA-4317-A334-376656F47525}" presName="nodeRect" presStyleLbl="alignNode1" presStyleIdx="3" presStyleCnt="4">
        <dgm:presLayoutVars>
          <dgm:bulletEnabled val="1"/>
        </dgm:presLayoutVars>
      </dgm:prSet>
      <dgm:spPr/>
    </dgm:pt>
  </dgm:ptLst>
  <dgm:cxnLst>
    <dgm:cxn modelId="{C76E7C09-409A-4A94-946F-453BA6E2B3A5}" type="presOf" srcId="{9D4E3B8E-5110-402C-9AC1-2D7B6EE002D7}" destId="{3BA3CB24-E620-4776-B34B-62B7E0E75E9B}" srcOrd="0" destOrd="0" presId="urn:microsoft.com/office/officeart/2016/7/layout/LinearBlockProcessNumbered"/>
    <dgm:cxn modelId="{6342890D-CADB-492A-A82E-753FAE88EADE}" type="presOf" srcId="{582CE4E7-ED01-4F2C-961E-2F228588B6E0}" destId="{FE6B0C92-464E-4436-BD3C-ACC56E38ECB1}" srcOrd="1" destOrd="0" presId="urn:microsoft.com/office/officeart/2016/7/layout/LinearBlockProcessNumbered"/>
    <dgm:cxn modelId="{8D50A815-FBAF-40AF-99A2-39220836B3E8}" type="presOf" srcId="{582CE4E7-ED01-4F2C-961E-2F228588B6E0}" destId="{9D7A9567-E078-4931-ACA7-B260D94238B2}" srcOrd="0" destOrd="0" presId="urn:microsoft.com/office/officeart/2016/7/layout/LinearBlockProcessNumbered"/>
    <dgm:cxn modelId="{C8D50F33-276C-4D7F-AE95-974198ECF375}" type="presOf" srcId="{CF67A84F-ECEC-48B1-B2B9-847986C434F0}" destId="{F69A8BE0-717D-46CC-9950-0175244630E8}" srcOrd="0" destOrd="0" presId="urn:microsoft.com/office/officeart/2016/7/layout/LinearBlockProcessNumbered"/>
    <dgm:cxn modelId="{632FD33C-3B9B-4CA2-A072-0271C41D0794}" srcId="{6BF9DE74-91F7-43FB-AC9D-442E1EDE33FF}" destId="{A72F9ACC-854C-499E-A857-52AC58F7C697}" srcOrd="2" destOrd="0" parTransId="{8350B8F1-AEE6-4FBB-B1EB-9601E1BE089E}" sibTransId="{CF67A84F-ECEC-48B1-B2B9-847986C434F0}"/>
    <dgm:cxn modelId="{C519A33E-0E58-4FD1-84C2-55E5E0605529}" type="presOf" srcId="{B83C3C0D-FFBA-4317-A334-376656F47525}" destId="{D382EF9A-1B56-419C-9CB7-4EF9237ED907}" srcOrd="1" destOrd="0" presId="urn:microsoft.com/office/officeart/2016/7/layout/LinearBlockProcessNumbered"/>
    <dgm:cxn modelId="{87F9013F-E02F-47B0-AB68-88104F598648}" type="presOf" srcId="{6BF9DE74-91F7-43FB-AC9D-442E1EDE33FF}" destId="{9447DEB7-9907-435C-8CA5-B8AEEB4DD670}" srcOrd="0" destOrd="0" presId="urn:microsoft.com/office/officeart/2016/7/layout/LinearBlockProcessNumbered"/>
    <dgm:cxn modelId="{5A71F543-C867-4C23-8AD7-5B92A3A0AB42}" srcId="{6BF9DE74-91F7-43FB-AC9D-442E1EDE33FF}" destId="{4C3E98EC-4CC0-48BB-B6E4-BC2C8947CD8F}" srcOrd="0" destOrd="0" parTransId="{72265FEF-3C44-4E1A-A16A-2D4E77D1BE7C}" sibTransId="{91887E17-0DDB-41F3-9D56-1D1D90AB6630}"/>
    <dgm:cxn modelId="{0B155976-AF5C-4489-BB35-719D490267E1}" type="presOf" srcId="{4C3E98EC-4CC0-48BB-B6E4-BC2C8947CD8F}" destId="{EC4DCDD5-9652-4D67-B0E1-BC8CEEA0B711}" srcOrd="1" destOrd="0" presId="urn:microsoft.com/office/officeart/2016/7/layout/LinearBlockProcessNumbered"/>
    <dgm:cxn modelId="{D0DF2278-A217-4E48-8174-7D737772B138}" type="presOf" srcId="{A72F9ACC-854C-499E-A857-52AC58F7C697}" destId="{0369EBDA-4207-49CB-8713-83B6B9623A92}" srcOrd="1" destOrd="0" presId="urn:microsoft.com/office/officeart/2016/7/layout/LinearBlockProcessNumbered"/>
    <dgm:cxn modelId="{EE1C8994-8D70-46CC-B863-38B12000CCCE}" type="presOf" srcId="{550AA933-E22B-44BE-86DA-D68FF26338B5}" destId="{311FB800-6464-4739-B163-482790EBC958}" srcOrd="0" destOrd="0" presId="urn:microsoft.com/office/officeart/2016/7/layout/LinearBlockProcessNumbered"/>
    <dgm:cxn modelId="{81E4DAB8-25C1-4A2B-BB4B-3ED7386E762F}" type="presOf" srcId="{4C3E98EC-4CC0-48BB-B6E4-BC2C8947CD8F}" destId="{2D606375-9EB2-4797-938D-4CCDDA9BFC2A}" srcOrd="0" destOrd="0" presId="urn:microsoft.com/office/officeart/2016/7/layout/LinearBlockProcessNumbered"/>
    <dgm:cxn modelId="{BD3105E2-41AC-43A4-99D2-9B22DC71DA28}" type="presOf" srcId="{B83C3C0D-FFBA-4317-A334-376656F47525}" destId="{3CDADB32-9467-4C21-B3A5-51B27DFD87B0}" srcOrd="0" destOrd="0" presId="urn:microsoft.com/office/officeart/2016/7/layout/LinearBlockProcessNumbered"/>
    <dgm:cxn modelId="{3E6E3DE7-E871-4301-A8D7-AE6C396D8B3F}" srcId="{6BF9DE74-91F7-43FB-AC9D-442E1EDE33FF}" destId="{582CE4E7-ED01-4F2C-961E-2F228588B6E0}" srcOrd="1" destOrd="0" parTransId="{86160FC1-9981-452A-9ABB-DEAE1FF15D17}" sibTransId="{550AA933-E22B-44BE-86DA-D68FF26338B5}"/>
    <dgm:cxn modelId="{988BB0E8-B8D9-4BF1-9924-EC964B10284F}" srcId="{6BF9DE74-91F7-43FB-AC9D-442E1EDE33FF}" destId="{B83C3C0D-FFBA-4317-A334-376656F47525}" srcOrd="3" destOrd="0" parTransId="{6E6A2987-F263-4BB3-9D96-3A0585B5BC59}" sibTransId="{9D4E3B8E-5110-402C-9AC1-2D7B6EE002D7}"/>
    <dgm:cxn modelId="{C5DE32EA-E3C2-4746-81B7-92D2F7514399}" type="presOf" srcId="{91887E17-0DDB-41F3-9D56-1D1D90AB6630}" destId="{4DDC3790-CA95-4F19-BA66-ACF33AE56524}" srcOrd="0" destOrd="0" presId="urn:microsoft.com/office/officeart/2016/7/layout/LinearBlockProcessNumbered"/>
    <dgm:cxn modelId="{EF991AFC-028B-4158-A65C-7FE6E59FD859}" type="presOf" srcId="{A72F9ACC-854C-499E-A857-52AC58F7C697}" destId="{699FFE42-A92D-450A-A099-8055BFC951B4}" srcOrd="0" destOrd="0" presId="urn:microsoft.com/office/officeart/2016/7/layout/LinearBlockProcessNumbered"/>
    <dgm:cxn modelId="{2A4B3240-AD2A-42AD-98E7-91860CCF85D7}" type="presParOf" srcId="{9447DEB7-9907-435C-8CA5-B8AEEB4DD670}" destId="{0BC53A7F-A8B4-43EA-BB72-7F19EBD0A0BF}" srcOrd="0" destOrd="0" presId="urn:microsoft.com/office/officeart/2016/7/layout/LinearBlockProcessNumbered"/>
    <dgm:cxn modelId="{422FAE90-F5FA-4E7C-B66C-ADCB3345A5D8}" type="presParOf" srcId="{0BC53A7F-A8B4-43EA-BB72-7F19EBD0A0BF}" destId="{2D606375-9EB2-4797-938D-4CCDDA9BFC2A}" srcOrd="0" destOrd="0" presId="urn:microsoft.com/office/officeart/2016/7/layout/LinearBlockProcessNumbered"/>
    <dgm:cxn modelId="{EC1B164F-74B5-48AD-B144-3C83E64B09E6}" type="presParOf" srcId="{0BC53A7F-A8B4-43EA-BB72-7F19EBD0A0BF}" destId="{4DDC3790-CA95-4F19-BA66-ACF33AE56524}" srcOrd="1" destOrd="0" presId="urn:microsoft.com/office/officeart/2016/7/layout/LinearBlockProcessNumbered"/>
    <dgm:cxn modelId="{8FD2469B-4654-4080-9A9A-401C0E348A53}" type="presParOf" srcId="{0BC53A7F-A8B4-43EA-BB72-7F19EBD0A0BF}" destId="{EC4DCDD5-9652-4D67-B0E1-BC8CEEA0B711}" srcOrd="2" destOrd="0" presId="urn:microsoft.com/office/officeart/2016/7/layout/LinearBlockProcessNumbered"/>
    <dgm:cxn modelId="{9451ABD6-5DC8-47CC-915F-08CF64699048}" type="presParOf" srcId="{9447DEB7-9907-435C-8CA5-B8AEEB4DD670}" destId="{77368E65-14E5-4CD0-B5AC-9E9C569839C3}" srcOrd="1" destOrd="0" presId="urn:microsoft.com/office/officeart/2016/7/layout/LinearBlockProcessNumbered"/>
    <dgm:cxn modelId="{6F67D759-A3A1-4D1F-AD22-B317A11FC2F9}" type="presParOf" srcId="{9447DEB7-9907-435C-8CA5-B8AEEB4DD670}" destId="{09A1C644-888D-4179-9B69-DFBD391147E2}" srcOrd="2" destOrd="0" presId="urn:microsoft.com/office/officeart/2016/7/layout/LinearBlockProcessNumbered"/>
    <dgm:cxn modelId="{BFB515C8-164C-446F-B37B-E6C767C3C0B8}" type="presParOf" srcId="{09A1C644-888D-4179-9B69-DFBD391147E2}" destId="{9D7A9567-E078-4931-ACA7-B260D94238B2}" srcOrd="0" destOrd="0" presId="urn:microsoft.com/office/officeart/2016/7/layout/LinearBlockProcessNumbered"/>
    <dgm:cxn modelId="{04CE0589-E8BF-402D-9A66-FCB98B73731B}" type="presParOf" srcId="{09A1C644-888D-4179-9B69-DFBD391147E2}" destId="{311FB800-6464-4739-B163-482790EBC958}" srcOrd="1" destOrd="0" presId="urn:microsoft.com/office/officeart/2016/7/layout/LinearBlockProcessNumbered"/>
    <dgm:cxn modelId="{307DD5EA-47BA-4C1D-A08D-3DBA5831448E}" type="presParOf" srcId="{09A1C644-888D-4179-9B69-DFBD391147E2}" destId="{FE6B0C92-464E-4436-BD3C-ACC56E38ECB1}" srcOrd="2" destOrd="0" presId="urn:microsoft.com/office/officeart/2016/7/layout/LinearBlockProcessNumbered"/>
    <dgm:cxn modelId="{D6E37D5E-3589-411E-8FC7-D52C076BA30E}" type="presParOf" srcId="{9447DEB7-9907-435C-8CA5-B8AEEB4DD670}" destId="{D2B59645-AAEB-454F-B27A-5732881CC764}" srcOrd="3" destOrd="0" presId="urn:microsoft.com/office/officeart/2016/7/layout/LinearBlockProcessNumbered"/>
    <dgm:cxn modelId="{50937F4F-A3F8-47AE-BBA9-47D75A07AAAA}" type="presParOf" srcId="{9447DEB7-9907-435C-8CA5-B8AEEB4DD670}" destId="{D74662EB-314E-48AE-9B2A-E367449B6462}" srcOrd="4" destOrd="0" presId="urn:microsoft.com/office/officeart/2016/7/layout/LinearBlockProcessNumbered"/>
    <dgm:cxn modelId="{441F1295-E4E6-48B0-8B04-99C72BDF2B1C}" type="presParOf" srcId="{D74662EB-314E-48AE-9B2A-E367449B6462}" destId="{699FFE42-A92D-450A-A099-8055BFC951B4}" srcOrd="0" destOrd="0" presId="urn:microsoft.com/office/officeart/2016/7/layout/LinearBlockProcessNumbered"/>
    <dgm:cxn modelId="{FFD2F745-F3BA-49C9-B94F-CF2B97477DFD}" type="presParOf" srcId="{D74662EB-314E-48AE-9B2A-E367449B6462}" destId="{F69A8BE0-717D-46CC-9950-0175244630E8}" srcOrd="1" destOrd="0" presId="urn:microsoft.com/office/officeart/2016/7/layout/LinearBlockProcessNumbered"/>
    <dgm:cxn modelId="{DCB826A3-7B6A-4032-953E-09B3FB5E6945}" type="presParOf" srcId="{D74662EB-314E-48AE-9B2A-E367449B6462}" destId="{0369EBDA-4207-49CB-8713-83B6B9623A92}" srcOrd="2" destOrd="0" presId="urn:microsoft.com/office/officeart/2016/7/layout/LinearBlockProcessNumbered"/>
    <dgm:cxn modelId="{5CA4A105-EBB2-47F5-A877-C934B784224B}" type="presParOf" srcId="{9447DEB7-9907-435C-8CA5-B8AEEB4DD670}" destId="{888C7AD9-2AD6-4ABF-8ADC-B005E931C315}" srcOrd="5" destOrd="0" presId="urn:microsoft.com/office/officeart/2016/7/layout/LinearBlockProcessNumbered"/>
    <dgm:cxn modelId="{A639D46A-98E7-493A-AEBA-9A926543FA74}" type="presParOf" srcId="{9447DEB7-9907-435C-8CA5-B8AEEB4DD670}" destId="{EA94A462-34C5-45A2-8C16-7D90217A087C}" srcOrd="6" destOrd="0" presId="urn:microsoft.com/office/officeart/2016/7/layout/LinearBlockProcessNumbered"/>
    <dgm:cxn modelId="{41B1BBA7-AEA1-4068-9A1F-8FE14CA859F0}" type="presParOf" srcId="{EA94A462-34C5-45A2-8C16-7D90217A087C}" destId="{3CDADB32-9467-4C21-B3A5-51B27DFD87B0}" srcOrd="0" destOrd="0" presId="urn:microsoft.com/office/officeart/2016/7/layout/LinearBlockProcessNumbered"/>
    <dgm:cxn modelId="{B0E88703-1CD2-4321-9B42-7CE15AE32CC4}" type="presParOf" srcId="{EA94A462-34C5-45A2-8C16-7D90217A087C}" destId="{3BA3CB24-E620-4776-B34B-62B7E0E75E9B}" srcOrd="1" destOrd="0" presId="urn:microsoft.com/office/officeart/2016/7/layout/LinearBlockProcessNumbered"/>
    <dgm:cxn modelId="{553D4254-7DBC-4F37-A190-887D1E2AFDFE}" type="presParOf" srcId="{EA94A462-34C5-45A2-8C16-7D90217A087C}" destId="{D382EF9A-1B56-419C-9CB7-4EF9237ED90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sp="http://schemas.microsoft.com/office/drawing/2008/diagram" xmlns:dgm="http://schemas.openxmlformats.org/drawingml/2006/diagram" xmlns:a="http://schemas.openxmlformats.org/drawingml/2006/main">
  <dgm:ptLst>
    <dgm:pt modelId="{2FA3C8D8-7E72-4C79-AE20-6C2A21ACFDD1}"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40AE6A41-A397-4696-AAC6-060382D92E76}">
      <dgm:prSet/>
      <dgm:spPr/>
      <dgm:t>
        <a:bodyPr/>
        <a:lstStyle/>
        <a:p>
          <a:r>
            <a:rPr lang="en-US"/>
            <a:t>Informs employee of a problem and how to correct it</a:t>
          </a:r>
        </a:p>
      </dgm:t>
    </dgm:pt>
    <dgm:pt modelId="{D2ED456E-9EFE-48FA-A87F-EE7805AC55F5}" type="parTrans" cxnId="{77076A9F-FD42-43F2-9E0E-405F8DD1A536}">
      <dgm:prSet/>
      <dgm:spPr/>
      <dgm:t>
        <a:bodyPr/>
        <a:lstStyle/>
        <a:p>
          <a:endParaRPr lang="en-US"/>
        </a:p>
      </dgm:t>
    </dgm:pt>
    <dgm:pt modelId="{0044EA7B-D99F-4B07-B5EE-896E36F656F1}" type="sibTrans" cxnId="{77076A9F-FD42-43F2-9E0E-405F8DD1A536}">
      <dgm:prSet/>
      <dgm:spPr/>
      <dgm:t>
        <a:bodyPr/>
        <a:lstStyle/>
        <a:p>
          <a:endParaRPr lang="en-US"/>
        </a:p>
      </dgm:t>
    </dgm:pt>
    <dgm:pt modelId="{5A8DFBD2-D5F5-4F5E-8042-E1711EC69575}">
      <dgm:prSet/>
      <dgm:spPr/>
      <dgm:t>
        <a:bodyPr/>
        <a:lstStyle/>
        <a:p>
          <a:r>
            <a:rPr lang="en-US"/>
            <a:t>Forces you to (re)consider reasons for disciplinary action or investigation</a:t>
          </a:r>
        </a:p>
      </dgm:t>
    </dgm:pt>
    <dgm:pt modelId="{6626DE78-2002-4597-B3C4-71CAECEC74FC}" type="parTrans" cxnId="{CFCF6840-BD29-4228-8AE8-E8C76875F2EE}">
      <dgm:prSet/>
      <dgm:spPr/>
      <dgm:t>
        <a:bodyPr/>
        <a:lstStyle/>
        <a:p>
          <a:endParaRPr lang="en-US"/>
        </a:p>
      </dgm:t>
    </dgm:pt>
    <dgm:pt modelId="{71D2C58C-EB28-4C10-A0DE-C84CC07E4F4C}" type="sibTrans" cxnId="{CFCF6840-BD29-4228-8AE8-E8C76875F2EE}">
      <dgm:prSet/>
      <dgm:spPr/>
      <dgm:t>
        <a:bodyPr/>
        <a:lstStyle/>
        <a:p>
          <a:endParaRPr lang="en-US"/>
        </a:p>
      </dgm:t>
    </dgm:pt>
    <dgm:pt modelId="{54B733FB-5592-4F76-978B-24F2569DF0BA}">
      <dgm:prSet/>
      <dgm:spPr/>
      <dgm:t>
        <a:bodyPr/>
        <a:lstStyle/>
        <a:p>
          <a:r>
            <a:rPr lang="en-US"/>
            <a:t>If problem is not corrected, demonstrates your efforts to correct the problem and may limit liability</a:t>
          </a:r>
        </a:p>
      </dgm:t>
    </dgm:pt>
    <dgm:pt modelId="{96773DB2-65BF-4DAC-B0AE-C6D8B8A1C952}" type="parTrans" cxnId="{33446249-4766-4711-BFCE-F4EAC911426D}">
      <dgm:prSet/>
      <dgm:spPr/>
      <dgm:t>
        <a:bodyPr/>
        <a:lstStyle/>
        <a:p>
          <a:endParaRPr lang="en-US"/>
        </a:p>
      </dgm:t>
    </dgm:pt>
    <dgm:pt modelId="{517AEB2B-F9F5-4531-9DF5-861511AF1027}" type="sibTrans" cxnId="{33446249-4766-4711-BFCE-F4EAC911426D}">
      <dgm:prSet/>
      <dgm:spPr/>
      <dgm:t>
        <a:bodyPr/>
        <a:lstStyle/>
        <a:p>
          <a:endParaRPr lang="en-US"/>
        </a:p>
      </dgm:t>
    </dgm:pt>
    <dgm:pt modelId="{A35687CF-8322-4E81-BFFF-D6BD1BF19A92}" type="pres">
      <dgm:prSet presAssocID="{2FA3C8D8-7E72-4C79-AE20-6C2A21ACFDD1}" presName="hierChild1" presStyleCnt="0">
        <dgm:presLayoutVars>
          <dgm:chPref val="1"/>
          <dgm:dir/>
          <dgm:animOne val="branch"/>
          <dgm:animLvl val="lvl"/>
          <dgm:resizeHandles/>
        </dgm:presLayoutVars>
      </dgm:prSet>
      <dgm:spPr/>
    </dgm:pt>
    <dgm:pt modelId="{800369D0-E03A-4B78-B321-FAF36C277693}" type="pres">
      <dgm:prSet presAssocID="{40AE6A41-A397-4696-AAC6-060382D92E76}" presName="hierRoot1" presStyleCnt="0"/>
      <dgm:spPr/>
    </dgm:pt>
    <dgm:pt modelId="{E3D6DF26-3F3B-4E35-818B-A8CB14EE036B}" type="pres">
      <dgm:prSet presAssocID="{40AE6A41-A397-4696-AAC6-060382D92E76}" presName="composite" presStyleCnt="0"/>
      <dgm:spPr/>
    </dgm:pt>
    <dgm:pt modelId="{F71038B7-6F72-4A99-8BE0-EC27E01ADC79}" type="pres">
      <dgm:prSet presAssocID="{40AE6A41-A397-4696-AAC6-060382D92E76}" presName="background" presStyleLbl="node0" presStyleIdx="0" presStyleCnt="3"/>
      <dgm:spPr/>
    </dgm:pt>
    <dgm:pt modelId="{4C744FDE-5742-4302-8374-CF5F2358CDBC}" type="pres">
      <dgm:prSet presAssocID="{40AE6A41-A397-4696-AAC6-060382D92E76}" presName="text" presStyleLbl="fgAcc0" presStyleIdx="0" presStyleCnt="3">
        <dgm:presLayoutVars>
          <dgm:chPref val="3"/>
        </dgm:presLayoutVars>
      </dgm:prSet>
      <dgm:spPr/>
    </dgm:pt>
    <dgm:pt modelId="{8FE5DAFF-D9DD-4B7B-9785-AF33F977E9CE}" type="pres">
      <dgm:prSet presAssocID="{40AE6A41-A397-4696-AAC6-060382D92E76}" presName="hierChild2" presStyleCnt="0"/>
      <dgm:spPr/>
    </dgm:pt>
    <dgm:pt modelId="{99424B8E-80E2-4265-8338-C2B294DC827E}" type="pres">
      <dgm:prSet presAssocID="{5A8DFBD2-D5F5-4F5E-8042-E1711EC69575}" presName="hierRoot1" presStyleCnt="0"/>
      <dgm:spPr/>
    </dgm:pt>
    <dgm:pt modelId="{5BE410D1-8437-40C2-AD62-544889E24227}" type="pres">
      <dgm:prSet presAssocID="{5A8DFBD2-D5F5-4F5E-8042-E1711EC69575}" presName="composite" presStyleCnt="0"/>
      <dgm:spPr/>
    </dgm:pt>
    <dgm:pt modelId="{E380C950-1482-451E-9B7D-900C7EF3C9E0}" type="pres">
      <dgm:prSet presAssocID="{5A8DFBD2-D5F5-4F5E-8042-E1711EC69575}" presName="background" presStyleLbl="node0" presStyleIdx="1" presStyleCnt="3"/>
      <dgm:spPr/>
    </dgm:pt>
    <dgm:pt modelId="{DEB71F50-51DF-4660-8AD5-9761675061E9}" type="pres">
      <dgm:prSet presAssocID="{5A8DFBD2-D5F5-4F5E-8042-E1711EC69575}" presName="text" presStyleLbl="fgAcc0" presStyleIdx="1" presStyleCnt="3">
        <dgm:presLayoutVars>
          <dgm:chPref val="3"/>
        </dgm:presLayoutVars>
      </dgm:prSet>
      <dgm:spPr/>
    </dgm:pt>
    <dgm:pt modelId="{D85E1218-625D-4435-BE48-D127DE3A76BA}" type="pres">
      <dgm:prSet presAssocID="{5A8DFBD2-D5F5-4F5E-8042-E1711EC69575}" presName="hierChild2" presStyleCnt="0"/>
      <dgm:spPr/>
    </dgm:pt>
    <dgm:pt modelId="{C9560BB6-0AC8-4FC2-914C-E581E123B2AB}" type="pres">
      <dgm:prSet presAssocID="{54B733FB-5592-4F76-978B-24F2569DF0BA}" presName="hierRoot1" presStyleCnt="0"/>
      <dgm:spPr/>
    </dgm:pt>
    <dgm:pt modelId="{221D033E-B7F2-45D8-BAEE-104493BC0604}" type="pres">
      <dgm:prSet presAssocID="{54B733FB-5592-4F76-978B-24F2569DF0BA}" presName="composite" presStyleCnt="0"/>
      <dgm:spPr/>
    </dgm:pt>
    <dgm:pt modelId="{AB8F5080-7DC0-4D94-84B6-C4697CBFD4A4}" type="pres">
      <dgm:prSet presAssocID="{54B733FB-5592-4F76-978B-24F2569DF0BA}" presName="background" presStyleLbl="node0" presStyleIdx="2" presStyleCnt="3"/>
      <dgm:spPr/>
    </dgm:pt>
    <dgm:pt modelId="{BF58D43C-84AE-41D1-A0E0-7778E743370F}" type="pres">
      <dgm:prSet presAssocID="{54B733FB-5592-4F76-978B-24F2569DF0BA}" presName="text" presStyleLbl="fgAcc0" presStyleIdx="2" presStyleCnt="3">
        <dgm:presLayoutVars>
          <dgm:chPref val="3"/>
        </dgm:presLayoutVars>
      </dgm:prSet>
      <dgm:spPr/>
    </dgm:pt>
    <dgm:pt modelId="{C9CAAFB7-DA59-4E7D-9BEE-9966FF5A9DF7}" type="pres">
      <dgm:prSet presAssocID="{54B733FB-5592-4F76-978B-24F2569DF0BA}" presName="hierChild2" presStyleCnt="0"/>
      <dgm:spPr/>
    </dgm:pt>
  </dgm:ptLst>
  <dgm:cxnLst>
    <dgm:cxn modelId="{912C562E-8E89-4D44-87C1-E9B251B768CB}" type="presOf" srcId="{5A8DFBD2-D5F5-4F5E-8042-E1711EC69575}" destId="{DEB71F50-51DF-4660-8AD5-9761675061E9}" srcOrd="0" destOrd="0" presId="urn:microsoft.com/office/officeart/2005/8/layout/hierarchy1"/>
    <dgm:cxn modelId="{CFCF6840-BD29-4228-8AE8-E8C76875F2EE}" srcId="{2FA3C8D8-7E72-4C79-AE20-6C2A21ACFDD1}" destId="{5A8DFBD2-D5F5-4F5E-8042-E1711EC69575}" srcOrd="1" destOrd="0" parTransId="{6626DE78-2002-4597-B3C4-71CAECEC74FC}" sibTransId="{71D2C58C-EB28-4C10-A0DE-C84CC07E4F4C}"/>
    <dgm:cxn modelId="{41C60862-8369-4D3C-AE38-06D44AF4A47C}" type="presOf" srcId="{2FA3C8D8-7E72-4C79-AE20-6C2A21ACFDD1}" destId="{A35687CF-8322-4E81-BFFF-D6BD1BF19A92}" srcOrd="0" destOrd="0" presId="urn:microsoft.com/office/officeart/2005/8/layout/hierarchy1"/>
    <dgm:cxn modelId="{F2A28646-203F-4C7B-A509-C8630AD302C1}" type="presOf" srcId="{40AE6A41-A397-4696-AAC6-060382D92E76}" destId="{4C744FDE-5742-4302-8374-CF5F2358CDBC}" srcOrd="0" destOrd="0" presId="urn:microsoft.com/office/officeart/2005/8/layout/hierarchy1"/>
    <dgm:cxn modelId="{33446249-4766-4711-BFCE-F4EAC911426D}" srcId="{2FA3C8D8-7E72-4C79-AE20-6C2A21ACFDD1}" destId="{54B733FB-5592-4F76-978B-24F2569DF0BA}" srcOrd="2" destOrd="0" parTransId="{96773DB2-65BF-4DAC-B0AE-C6D8B8A1C952}" sibTransId="{517AEB2B-F9F5-4531-9DF5-861511AF1027}"/>
    <dgm:cxn modelId="{93AAC34D-7C28-4776-955F-87151C8AD012}" type="presOf" srcId="{54B733FB-5592-4F76-978B-24F2569DF0BA}" destId="{BF58D43C-84AE-41D1-A0E0-7778E743370F}" srcOrd="0" destOrd="0" presId="urn:microsoft.com/office/officeart/2005/8/layout/hierarchy1"/>
    <dgm:cxn modelId="{77076A9F-FD42-43F2-9E0E-405F8DD1A536}" srcId="{2FA3C8D8-7E72-4C79-AE20-6C2A21ACFDD1}" destId="{40AE6A41-A397-4696-AAC6-060382D92E76}" srcOrd="0" destOrd="0" parTransId="{D2ED456E-9EFE-48FA-A87F-EE7805AC55F5}" sibTransId="{0044EA7B-D99F-4B07-B5EE-896E36F656F1}"/>
    <dgm:cxn modelId="{04FAAF00-DEBA-4795-9952-6F8813BA53D0}" type="presParOf" srcId="{A35687CF-8322-4E81-BFFF-D6BD1BF19A92}" destId="{800369D0-E03A-4B78-B321-FAF36C277693}" srcOrd="0" destOrd="0" presId="urn:microsoft.com/office/officeart/2005/8/layout/hierarchy1"/>
    <dgm:cxn modelId="{F1CBB325-89B3-448F-97B4-B50C35A0837B}" type="presParOf" srcId="{800369D0-E03A-4B78-B321-FAF36C277693}" destId="{E3D6DF26-3F3B-4E35-818B-A8CB14EE036B}" srcOrd="0" destOrd="0" presId="urn:microsoft.com/office/officeart/2005/8/layout/hierarchy1"/>
    <dgm:cxn modelId="{A915E64C-5FC7-429B-A187-2FCF3ABF3DD9}" type="presParOf" srcId="{E3D6DF26-3F3B-4E35-818B-A8CB14EE036B}" destId="{F71038B7-6F72-4A99-8BE0-EC27E01ADC79}" srcOrd="0" destOrd="0" presId="urn:microsoft.com/office/officeart/2005/8/layout/hierarchy1"/>
    <dgm:cxn modelId="{A3D99027-5783-4DD1-97BF-1F3D7D61D726}" type="presParOf" srcId="{E3D6DF26-3F3B-4E35-818B-A8CB14EE036B}" destId="{4C744FDE-5742-4302-8374-CF5F2358CDBC}" srcOrd="1" destOrd="0" presId="urn:microsoft.com/office/officeart/2005/8/layout/hierarchy1"/>
    <dgm:cxn modelId="{0E010AFB-48B4-4A36-902F-74A84C12E5E0}" type="presParOf" srcId="{800369D0-E03A-4B78-B321-FAF36C277693}" destId="{8FE5DAFF-D9DD-4B7B-9785-AF33F977E9CE}" srcOrd="1" destOrd="0" presId="urn:microsoft.com/office/officeart/2005/8/layout/hierarchy1"/>
    <dgm:cxn modelId="{3D2CB8C6-26F6-49F5-AD1D-A947E01DAD38}" type="presParOf" srcId="{A35687CF-8322-4E81-BFFF-D6BD1BF19A92}" destId="{99424B8E-80E2-4265-8338-C2B294DC827E}" srcOrd="1" destOrd="0" presId="urn:microsoft.com/office/officeart/2005/8/layout/hierarchy1"/>
    <dgm:cxn modelId="{54276ECA-EB2E-454A-BA77-69E196A5F622}" type="presParOf" srcId="{99424B8E-80E2-4265-8338-C2B294DC827E}" destId="{5BE410D1-8437-40C2-AD62-544889E24227}" srcOrd="0" destOrd="0" presId="urn:microsoft.com/office/officeart/2005/8/layout/hierarchy1"/>
    <dgm:cxn modelId="{56398E40-CE71-49CD-88C3-C7FD67DE7DD3}" type="presParOf" srcId="{5BE410D1-8437-40C2-AD62-544889E24227}" destId="{E380C950-1482-451E-9B7D-900C7EF3C9E0}" srcOrd="0" destOrd="0" presId="urn:microsoft.com/office/officeart/2005/8/layout/hierarchy1"/>
    <dgm:cxn modelId="{4358DFBE-9B21-4EB6-8989-DE4B555073D6}" type="presParOf" srcId="{5BE410D1-8437-40C2-AD62-544889E24227}" destId="{DEB71F50-51DF-4660-8AD5-9761675061E9}" srcOrd="1" destOrd="0" presId="urn:microsoft.com/office/officeart/2005/8/layout/hierarchy1"/>
    <dgm:cxn modelId="{10754336-F472-4F09-9743-023556E6E47D}" type="presParOf" srcId="{99424B8E-80E2-4265-8338-C2B294DC827E}" destId="{D85E1218-625D-4435-BE48-D127DE3A76BA}" srcOrd="1" destOrd="0" presId="urn:microsoft.com/office/officeart/2005/8/layout/hierarchy1"/>
    <dgm:cxn modelId="{F39BE599-774E-4F85-A3B9-8C871495F0D8}" type="presParOf" srcId="{A35687CF-8322-4E81-BFFF-D6BD1BF19A92}" destId="{C9560BB6-0AC8-4FC2-914C-E581E123B2AB}" srcOrd="2" destOrd="0" presId="urn:microsoft.com/office/officeart/2005/8/layout/hierarchy1"/>
    <dgm:cxn modelId="{441E097A-68FF-4A72-9C81-7319212A224B}" type="presParOf" srcId="{C9560BB6-0AC8-4FC2-914C-E581E123B2AB}" destId="{221D033E-B7F2-45D8-BAEE-104493BC0604}" srcOrd="0" destOrd="0" presId="urn:microsoft.com/office/officeart/2005/8/layout/hierarchy1"/>
    <dgm:cxn modelId="{99E4B7D4-699C-4D0D-8E6F-A8892D5DC401}" type="presParOf" srcId="{221D033E-B7F2-45D8-BAEE-104493BC0604}" destId="{AB8F5080-7DC0-4D94-84B6-C4697CBFD4A4}" srcOrd="0" destOrd="0" presId="urn:microsoft.com/office/officeart/2005/8/layout/hierarchy1"/>
    <dgm:cxn modelId="{C86489FB-0F79-4CCE-8898-9158511D6E07}" type="presParOf" srcId="{221D033E-B7F2-45D8-BAEE-104493BC0604}" destId="{BF58D43C-84AE-41D1-A0E0-7778E743370F}" srcOrd="1" destOrd="0" presId="urn:microsoft.com/office/officeart/2005/8/layout/hierarchy1"/>
    <dgm:cxn modelId="{D792847E-1FD2-416D-9EC5-5FA2DE0CA666}" type="presParOf" srcId="{C9560BB6-0AC8-4FC2-914C-E581E123B2AB}" destId="{C9CAAFB7-DA59-4E7D-9BEE-9966FF5A9D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sp="http://schemas.microsoft.com/office/drawing/2008/diagram" xmlns:dgm="http://schemas.openxmlformats.org/drawingml/2006/diagram" xmlns:a="http://schemas.openxmlformats.org/drawingml/2006/main">
  <dgm:ptLst>
    <dgm:pt modelId="{30490B26-BD23-420B-8E01-24F02F110C44}" type="doc">
      <dgm:prSet loTypeId="urn:microsoft.com/office/officeart/2005/8/layout/list1" loCatId="list" qsTypeId="urn:microsoft.com/office/officeart/2005/8/quickstyle/simple1" qsCatId="simple" csTypeId="urn:microsoft.com/office/officeart/2005/8/colors/accent3_1" csCatId="accent3"/>
      <dgm:spPr/>
      <dgm:t>
        <a:bodyPr/>
        <a:lstStyle/>
        <a:p>
          <a:endParaRPr lang="en-US"/>
        </a:p>
      </dgm:t>
    </dgm:pt>
    <dgm:pt modelId="{DEEB2E12-ABBE-49CC-87CE-EF662F068B9C}">
      <dgm:prSet/>
      <dgm:spPr/>
      <dgm:t>
        <a:bodyPr/>
        <a:lstStyle/>
        <a:p>
          <a:r>
            <a:rPr lang="en-US"/>
            <a:t>Who was involved (witnesses)?</a:t>
          </a:r>
        </a:p>
      </dgm:t>
    </dgm:pt>
    <dgm:pt modelId="{2B5D37F1-2F10-4A3B-B066-39770BA5C5B4}" type="parTrans" cxnId="{01E7F469-3DC6-4F34-8656-DF55B9D69EEF}">
      <dgm:prSet/>
      <dgm:spPr/>
      <dgm:t>
        <a:bodyPr/>
        <a:lstStyle/>
        <a:p>
          <a:endParaRPr lang="en-US"/>
        </a:p>
      </dgm:t>
    </dgm:pt>
    <dgm:pt modelId="{27495B9E-2927-45C5-AE66-2A562D981AE5}" type="sibTrans" cxnId="{01E7F469-3DC6-4F34-8656-DF55B9D69EEF}">
      <dgm:prSet/>
      <dgm:spPr/>
      <dgm:t>
        <a:bodyPr/>
        <a:lstStyle/>
        <a:p>
          <a:endParaRPr lang="en-US"/>
        </a:p>
      </dgm:t>
    </dgm:pt>
    <dgm:pt modelId="{CD5D23A7-3A6E-4207-A9DA-6D89C3139973}">
      <dgm:prSet/>
      <dgm:spPr/>
      <dgm:t>
        <a:bodyPr/>
        <a:lstStyle/>
        <a:p>
          <a:r>
            <a:rPr lang="en-US"/>
            <a:t>What happened?</a:t>
          </a:r>
        </a:p>
      </dgm:t>
    </dgm:pt>
    <dgm:pt modelId="{B36DA092-F5F0-4D89-AC2E-10D3DEF7765F}" type="parTrans" cxnId="{EB30DAE6-041E-467E-996C-D9EA92B79AC1}">
      <dgm:prSet/>
      <dgm:spPr/>
      <dgm:t>
        <a:bodyPr/>
        <a:lstStyle/>
        <a:p>
          <a:endParaRPr lang="en-US"/>
        </a:p>
      </dgm:t>
    </dgm:pt>
    <dgm:pt modelId="{278B2F19-4BFB-4FBE-91AC-BCFE9233DE32}" type="sibTrans" cxnId="{EB30DAE6-041E-467E-996C-D9EA92B79AC1}">
      <dgm:prSet/>
      <dgm:spPr/>
      <dgm:t>
        <a:bodyPr/>
        <a:lstStyle/>
        <a:p>
          <a:endParaRPr lang="en-US"/>
        </a:p>
      </dgm:t>
    </dgm:pt>
    <dgm:pt modelId="{2DA13283-E819-45D0-8F5B-6E932F02226C}">
      <dgm:prSet/>
      <dgm:spPr/>
      <dgm:t>
        <a:bodyPr/>
        <a:lstStyle/>
        <a:p>
          <a:r>
            <a:rPr lang="en-US"/>
            <a:t>Where did it happen?</a:t>
          </a:r>
        </a:p>
      </dgm:t>
    </dgm:pt>
    <dgm:pt modelId="{4DE8CBEE-83A1-4960-9C3A-15DB711C291A}" type="parTrans" cxnId="{DB629E50-2B3E-4657-A432-1DA905CAD111}">
      <dgm:prSet/>
      <dgm:spPr/>
      <dgm:t>
        <a:bodyPr/>
        <a:lstStyle/>
        <a:p>
          <a:endParaRPr lang="en-US"/>
        </a:p>
      </dgm:t>
    </dgm:pt>
    <dgm:pt modelId="{74FBA8BF-FB99-4DC8-B4B7-276B32396D9C}" type="sibTrans" cxnId="{DB629E50-2B3E-4657-A432-1DA905CAD111}">
      <dgm:prSet/>
      <dgm:spPr/>
      <dgm:t>
        <a:bodyPr/>
        <a:lstStyle/>
        <a:p>
          <a:endParaRPr lang="en-US"/>
        </a:p>
      </dgm:t>
    </dgm:pt>
    <dgm:pt modelId="{62E81745-6C84-488C-BF1D-B38DDC9623D6}">
      <dgm:prSet/>
      <dgm:spPr/>
      <dgm:t>
        <a:bodyPr/>
        <a:lstStyle/>
        <a:p>
          <a:r>
            <a:rPr lang="en-US"/>
            <a:t>When did it happen?</a:t>
          </a:r>
        </a:p>
      </dgm:t>
    </dgm:pt>
    <dgm:pt modelId="{E135A3E2-9E39-4028-8B42-412FD861038C}" type="parTrans" cxnId="{7CCE3A8E-C904-4F64-94CE-A840D187D38E}">
      <dgm:prSet/>
      <dgm:spPr/>
      <dgm:t>
        <a:bodyPr/>
        <a:lstStyle/>
        <a:p>
          <a:endParaRPr lang="en-US"/>
        </a:p>
      </dgm:t>
    </dgm:pt>
    <dgm:pt modelId="{DAB57F10-C31A-4370-8B33-0F149E616BAB}" type="sibTrans" cxnId="{7CCE3A8E-C904-4F64-94CE-A840D187D38E}">
      <dgm:prSet/>
      <dgm:spPr/>
      <dgm:t>
        <a:bodyPr/>
        <a:lstStyle/>
        <a:p>
          <a:endParaRPr lang="en-US"/>
        </a:p>
      </dgm:t>
    </dgm:pt>
    <dgm:pt modelId="{872645D0-3EDD-4CE9-9D35-CE865804AB92}" type="pres">
      <dgm:prSet presAssocID="{30490B26-BD23-420B-8E01-24F02F110C44}" presName="linear" presStyleCnt="0">
        <dgm:presLayoutVars>
          <dgm:dir/>
          <dgm:animLvl val="lvl"/>
          <dgm:resizeHandles val="exact"/>
        </dgm:presLayoutVars>
      </dgm:prSet>
      <dgm:spPr/>
    </dgm:pt>
    <dgm:pt modelId="{5D0C488A-CD82-4DD0-9894-15DB96CC9E8D}" type="pres">
      <dgm:prSet presAssocID="{DEEB2E12-ABBE-49CC-87CE-EF662F068B9C}" presName="parentLin" presStyleCnt="0"/>
      <dgm:spPr/>
    </dgm:pt>
    <dgm:pt modelId="{8ED7CF06-434B-4F03-92CB-29B9C3AE4DBF}" type="pres">
      <dgm:prSet presAssocID="{DEEB2E12-ABBE-49CC-87CE-EF662F068B9C}" presName="parentLeftMargin" presStyleLbl="node1" presStyleIdx="0" presStyleCnt="4"/>
      <dgm:spPr/>
    </dgm:pt>
    <dgm:pt modelId="{CFFCA227-2500-4647-834B-D4D156462366}" type="pres">
      <dgm:prSet presAssocID="{DEEB2E12-ABBE-49CC-87CE-EF662F068B9C}" presName="parentText" presStyleLbl="node1" presStyleIdx="0" presStyleCnt="4">
        <dgm:presLayoutVars>
          <dgm:chMax val="0"/>
          <dgm:bulletEnabled val="1"/>
        </dgm:presLayoutVars>
      </dgm:prSet>
      <dgm:spPr/>
    </dgm:pt>
    <dgm:pt modelId="{473D1A87-3A9D-457C-8C2C-ED5DBC42D209}" type="pres">
      <dgm:prSet presAssocID="{DEEB2E12-ABBE-49CC-87CE-EF662F068B9C}" presName="negativeSpace" presStyleCnt="0"/>
      <dgm:spPr/>
    </dgm:pt>
    <dgm:pt modelId="{C5F47CD5-503A-4E83-ABFE-B85D03ED0BFF}" type="pres">
      <dgm:prSet presAssocID="{DEEB2E12-ABBE-49CC-87CE-EF662F068B9C}" presName="childText" presStyleLbl="conFgAcc1" presStyleIdx="0" presStyleCnt="4">
        <dgm:presLayoutVars>
          <dgm:bulletEnabled val="1"/>
        </dgm:presLayoutVars>
      </dgm:prSet>
      <dgm:spPr/>
    </dgm:pt>
    <dgm:pt modelId="{E7D3C399-0F8A-4E03-825B-91718B4BFAF8}" type="pres">
      <dgm:prSet presAssocID="{27495B9E-2927-45C5-AE66-2A562D981AE5}" presName="spaceBetweenRectangles" presStyleCnt="0"/>
      <dgm:spPr/>
    </dgm:pt>
    <dgm:pt modelId="{D06BEA20-6BF8-41C6-B49C-4324F5CD212D}" type="pres">
      <dgm:prSet presAssocID="{CD5D23A7-3A6E-4207-A9DA-6D89C3139973}" presName="parentLin" presStyleCnt="0"/>
      <dgm:spPr/>
    </dgm:pt>
    <dgm:pt modelId="{3FE46E5E-B027-4262-8F81-BFF6CDEEBE11}" type="pres">
      <dgm:prSet presAssocID="{CD5D23A7-3A6E-4207-A9DA-6D89C3139973}" presName="parentLeftMargin" presStyleLbl="node1" presStyleIdx="0" presStyleCnt="4"/>
      <dgm:spPr/>
    </dgm:pt>
    <dgm:pt modelId="{70A0F70B-AFE4-4507-9ADA-7E457249B760}" type="pres">
      <dgm:prSet presAssocID="{CD5D23A7-3A6E-4207-A9DA-6D89C3139973}" presName="parentText" presStyleLbl="node1" presStyleIdx="1" presStyleCnt="4">
        <dgm:presLayoutVars>
          <dgm:chMax val="0"/>
          <dgm:bulletEnabled val="1"/>
        </dgm:presLayoutVars>
      </dgm:prSet>
      <dgm:spPr/>
    </dgm:pt>
    <dgm:pt modelId="{CF228050-C738-4680-B232-6B04BADC7A7D}" type="pres">
      <dgm:prSet presAssocID="{CD5D23A7-3A6E-4207-A9DA-6D89C3139973}" presName="negativeSpace" presStyleCnt="0"/>
      <dgm:spPr/>
    </dgm:pt>
    <dgm:pt modelId="{837CDD8A-F852-489C-845A-C5CA0E0A5EDE}" type="pres">
      <dgm:prSet presAssocID="{CD5D23A7-3A6E-4207-A9DA-6D89C3139973}" presName="childText" presStyleLbl="conFgAcc1" presStyleIdx="1" presStyleCnt="4">
        <dgm:presLayoutVars>
          <dgm:bulletEnabled val="1"/>
        </dgm:presLayoutVars>
      </dgm:prSet>
      <dgm:spPr/>
    </dgm:pt>
    <dgm:pt modelId="{D135E7BD-047F-489A-9BFE-938723659E4C}" type="pres">
      <dgm:prSet presAssocID="{278B2F19-4BFB-4FBE-91AC-BCFE9233DE32}" presName="spaceBetweenRectangles" presStyleCnt="0"/>
      <dgm:spPr/>
    </dgm:pt>
    <dgm:pt modelId="{7D0C0502-AD4E-4198-B57F-122D2F1AE468}" type="pres">
      <dgm:prSet presAssocID="{2DA13283-E819-45D0-8F5B-6E932F02226C}" presName="parentLin" presStyleCnt="0"/>
      <dgm:spPr/>
    </dgm:pt>
    <dgm:pt modelId="{7C041A55-D787-454D-AB25-AF63120570E3}" type="pres">
      <dgm:prSet presAssocID="{2DA13283-E819-45D0-8F5B-6E932F02226C}" presName="parentLeftMargin" presStyleLbl="node1" presStyleIdx="1" presStyleCnt="4"/>
      <dgm:spPr/>
    </dgm:pt>
    <dgm:pt modelId="{AD60D889-6E85-4FE3-BF2D-073A1B291BFA}" type="pres">
      <dgm:prSet presAssocID="{2DA13283-E819-45D0-8F5B-6E932F02226C}" presName="parentText" presStyleLbl="node1" presStyleIdx="2" presStyleCnt="4">
        <dgm:presLayoutVars>
          <dgm:chMax val="0"/>
          <dgm:bulletEnabled val="1"/>
        </dgm:presLayoutVars>
      </dgm:prSet>
      <dgm:spPr/>
    </dgm:pt>
    <dgm:pt modelId="{0527B156-B72C-4B76-B1C4-20E4FAB48FDA}" type="pres">
      <dgm:prSet presAssocID="{2DA13283-E819-45D0-8F5B-6E932F02226C}" presName="negativeSpace" presStyleCnt="0"/>
      <dgm:spPr/>
    </dgm:pt>
    <dgm:pt modelId="{AEFA764E-71F2-4169-BA50-FC5323509968}" type="pres">
      <dgm:prSet presAssocID="{2DA13283-E819-45D0-8F5B-6E932F02226C}" presName="childText" presStyleLbl="conFgAcc1" presStyleIdx="2" presStyleCnt="4">
        <dgm:presLayoutVars>
          <dgm:bulletEnabled val="1"/>
        </dgm:presLayoutVars>
      </dgm:prSet>
      <dgm:spPr/>
    </dgm:pt>
    <dgm:pt modelId="{4985E40C-CFF2-4A5B-8F82-D8F99A6ECBEA}" type="pres">
      <dgm:prSet presAssocID="{74FBA8BF-FB99-4DC8-B4B7-276B32396D9C}" presName="spaceBetweenRectangles" presStyleCnt="0"/>
      <dgm:spPr/>
    </dgm:pt>
    <dgm:pt modelId="{2762EB6E-9C09-44F1-836F-D7397970269E}" type="pres">
      <dgm:prSet presAssocID="{62E81745-6C84-488C-BF1D-B38DDC9623D6}" presName="parentLin" presStyleCnt="0"/>
      <dgm:spPr/>
    </dgm:pt>
    <dgm:pt modelId="{3C0A4A3A-9596-47E7-BE11-42E7F7AE9E1B}" type="pres">
      <dgm:prSet presAssocID="{62E81745-6C84-488C-BF1D-B38DDC9623D6}" presName="parentLeftMargin" presStyleLbl="node1" presStyleIdx="2" presStyleCnt="4"/>
      <dgm:spPr/>
    </dgm:pt>
    <dgm:pt modelId="{4DCEF27D-ACBB-47F1-8704-79CB9A4DCC7C}" type="pres">
      <dgm:prSet presAssocID="{62E81745-6C84-488C-BF1D-B38DDC9623D6}" presName="parentText" presStyleLbl="node1" presStyleIdx="3" presStyleCnt="4">
        <dgm:presLayoutVars>
          <dgm:chMax val="0"/>
          <dgm:bulletEnabled val="1"/>
        </dgm:presLayoutVars>
      </dgm:prSet>
      <dgm:spPr/>
    </dgm:pt>
    <dgm:pt modelId="{C227FFE8-5F60-4C3C-94DA-4FEE82108A9F}" type="pres">
      <dgm:prSet presAssocID="{62E81745-6C84-488C-BF1D-B38DDC9623D6}" presName="negativeSpace" presStyleCnt="0"/>
      <dgm:spPr/>
    </dgm:pt>
    <dgm:pt modelId="{76493081-C474-48FD-A731-6BBBBAFA6EFA}" type="pres">
      <dgm:prSet presAssocID="{62E81745-6C84-488C-BF1D-B38DDC9623D6}" presName="childText" presStyleLbl="conFgAcc1" presStyleIdx="3" presStyleCnt="4">
        <dgm:presLayoutVars>
          <dgm:bulletEnabled val="1"/>
        </dgm:presLayoutVars>
      </dgm:prSet>
      <dgm:spPr/>
    </dgm:pt>
  </dgm:ptLst>
  <dgm:cxnLst>
    <dgm:cxn modelId="{32A9940A-0865-4D8A-8DA6-B1E301520FD4}" type="presOf" srcId="{CD5D23A7-3A6E-4207-A9DA-6D89C3139973}" destId="{3FE46E5E-B027-4262-8F81-BFF6CDEEBE11}" srcOrd="0" destOrd="0" presId="urn:microsoft.com/office/officeart/2005/8/layout/list1"/>
    <dgm:cxn modelId="{24C01521-2F0C-40B6-8BE5-9FB04EB6CDF9}" type="presOf" srcId="{DEEB2E12-ABBE-49CC-87CE-EF662F068B9C}" destId="{8ED7CF06-434B-4F03-92CB-29B9C3AE4DBF}" srcOrd="0" destOrd="0" presId="urn:microsoft.com/office/officeart/2005/8/layout/list1"/>
    <dgm:cxn modelId="{01E7F469-3DC6-4F34-8656-DF55B9D69EEF}" srcId="{30490B26-BD23-420B-8E01-24F02F110C44}" destId="{DEEB2E12-ABBE-49CC-87CE-EF662F068B9C}" srcOrd="0" destOrd="0" parTransId="{2B5D37F1-2F10-4A3B-B066-39770BA5C5B4}" sibTransId="{27495B9E-2927-45C5-AE66-2A562D981AE5}"/>
    <dgm:cxn modelId="{E1C68D6B-DBA6-49CC-8B4E-40EF0A765D32}" type="presOf" srcId="{CD5D23A7-3A6E-4207-A9DA-6D89C3139973}" destId="{70A0F70B-AFE4-4507-9ADA-7E457249B760}" srcOrd="1" destOrd="0" presId="urn:microsoft.com/office/officeart/2005/8/layout/list1"/>
    <dgm:cxn modelId="{DB629E50-2B3E-4657-A432-1DA905CAD111}" srcId="{30490B26-BD23-420B-8E01-24F02F110C44}" destId="{2DA13283-E819-45D0-8F5B-6E932F02226C}" srcOrd="2" destOrd="0" parTransId="{4DE8CBEE-83A1-4960-9C3A-15DB711C291A}" sibTransId="{74FBA8BF-FB99-4DC8-B4B7-276B32396D9C}"/>
    <dgm:cxn modelId="{CA153357-CA14-454A-8057-18B6FED51345}" type="presOf" srcId="{2DA13283-E819-45D0-8F5B-6E932F02226C}" destId="{AD60D889-6E85-4FE3-BF2D-073A1B291BFA}" srcOrd="1" destOrd="0" presId="urn:microsoft.com/office/officeart/2005/8/layout/list1"/>
    <dgm:cxn modelId="{7CCE3A8E-C904-4F64-94CE-A840D187D38E}" srcId="{30490B26-BD23-420B-8E01-24F02F110C44}" destId="{62E81745-6C84-488C-BF1D-B38DDC9623D6}" srcOrd="3" destOrd="0" parTransId="{E135A3E2-9E39-4028-8B42-412FD861038C}" sibTransId="{DAB57F10-C31A-4370-8B33-0F149E616BAB}"/>
    <dgm:cxn modelId="{22B46E96-57A6-46C5-9D85-5111A1C50AED}" type="presOf" srcId="{30490B26-BD23-420B-8E01-24F02F110C44}" destId="{872645D0-3EDD-4CE9-9D35-CE865804AB92}" srcOrd="0" destOrd="0" presId="urn:microsoft.com/office/officeart/2005/8/layout/list1"/>
    <dgm:cxn modelId="{6FBA6DA8-E1FB-4B66-8F66-E785C35714AC}" type="presOf" srcId="{62E81745-6C84-488C-BF1D-B38DDC9623D6}" destId="{4DCEF27D-ACBB-47F1-8704-79CB9A4DCC7C}" srcOrd="1" destOrd="0" presId="urn:microsoft.com/office/officeart/2005/8/layout/list1"/>
    <dgm:cxn modelId="{935DBED6-8166-45D2-970B-3BC7B03026A0}" type="presOf" srcId="{2DA13283-E819-45D0-8F5B-6E932F02226C}" destId="{7C041A55-D787-454D-AB25-AF63120570E3}" srcOrd="0" destOrd="0" presId="urn:microsoft.com/office/officeart/2005/8/layout/list1"/>
    <dgm:cxn modelId="{082986E5-4170-4945-8519-7ACB18F0BA83}" type="presOf" srcId="{62E81745-6C84-488C-BF1D-B38DDC9623D6}" destId="{3C0A4A3A-9596-47E7-BE11-42E7F7AE9E1B}" srcOrd="0" destOrd="0" presId="urn:microsoft.com/office/officeart/2005/8/layout/list1"/>
    <dgm:cxn modelId="{EB30DAE6-041E-467E-996C-D9EA92B79AC1}" srcId="{30490B26-BD23-420B-8E01-24F02F110C44}" destId="{CD5D23A7-3A6E-4207-A9DA-6D89C3139973}" srcOrd="1" destOrd="0" parTransId="{B36DA092-F5F0-4D89-AC2E-10D3DEF7765F}" sibTransId="{278B2F19-4BFB-4FBE-91AC-BCFE9233DE32}"/>
    <dgm:cxn modelId="{2F394BE9-1275-4ABE-BEAD-1C65E3E87CC6}" type="presOf" srcId="{DEEB2E12-ABBE-49CC-87CE-EF662F068B9C}" destId="{CFFCA227-2500-4647-834B-D4D156462366}" srcOrd="1" destOrd="0" presId="urn:microsoft.com/office/officeart/2005/8/layout/list1"/>
    <dgm:cxn modelId="{7960CF10-9B55-433B-981A-60A0AB76C5E7}" type="presParOf" srcId="{872645D0-3EDD-4CE9-9D35-CE865804AB92}" destId="{5D0C488A-CD82-4DD0-9894-15DB96CC9E8D}" srcOrd="0" destOrd="0" presId="urn:microsoft.com/office/officeart/2005/8/layout/list1"/>
    <dgm:cxn modelId="{9C72B862-925C-467B-AA48-79DD984DA581}" type="presParOf" srcId="{5D0C488A-CD82-4DD0-9894-15DB96CC9E8D}" destId="{8ED7CF06-434B-4F03-92CB-29B9C3AE4DBF}" srcOrd="0" destOrd="0" presId="urn:microsoft.com/office/officeart/2005/8/layout/list1"/>
    <dgm:cxn modelId="{5650FB5A-94E8-4448-8E45-96842E0A65BD}" type="presParOf" srcId="{5D0C488A-CD82-4DD0-9894-15DB96CC9E8D}" destId="{CFFCA227-2500-4647-834B-D4D156462366}" srcOrd="1" destOrd="0" presId="urn:microsoft.com/office/officeart/2005/8/layout/list1"/>
    <dgm:cxn modelId="{F0ECC857-9BBC-4699-892C-935F61D2217F}" type="presParOf" srcId="{872645D0-3EDD-4CE9-9D35-CE865804AB92}" destId="{473D1A87-3A9D-457C-8C2C-ED5DBC42D209}" srcOrd="1" destOrd="0" presId="urn:microsoft.com/office/officeart/2005/8/layout/list1"/>
    <dgm:cxn modelId="{E1900770-DB49-43C5-86A7-A6C0FDF86D64}" type="presParOf" srcId="{872645D0-3EDD-4CE9-9D35-CE865804AB92}" destId="{C5F47CD5-503A-4E83-ABFE-B85D03ED0BFF}" srcOrd="2" destOrd="0" presId="urn:microsoft.com/office/officeart/2005/8/layout/list1"/>
    <dgm:cxn modelId="{D0EF55C8-358C-4A11-98CB-5290157A80FD}" type="presParOf" srcId="{872645D0-3EDD-4CE9-9D35-CE865804AB92}" destId="{E7D3C399-0F8A-4E03-825B-91718B4BFAF8}" srcOrd="3" destOrd="0" presId="urn:microsoft.com/office/officeart/2005/8/layout/list1"/>
    <dgm:cxn modelId="{C6C7C323-3F12-4714-8E38-18AFDE3C200D}" type="presParOf" srcId="{872645D0-3EDD-4CE9-9D35-CE865804AB92}" destId="{D06BEA20-6BF8-41C6-B49C-4324F5CD212D}" srcOrd="4" destOrd="0" presId="urn:microsoft.com/office/officeart/2005/8/layout/list1"/>
    <dgm:cxn modelId="{EDA60D19-3DA1-4150-8044-C5C185153117}" type="presParOf" srcId="{D06BEA20-6BF8-41C6-B49C-4324F5CD212D}" destId="{3FE46E5E-B027-4262-8F81-BFF6CDEEBE11}" srcOrd="0" destOrd="0" presId="urn:microsoft.com/office/officeart/2005/8/layout/list1"/>
    <dgm:cxn modelId="{195B6653-7533-41B0-9472-DCF6B08A8F53}" type="presParOf" srcId="{D06BEA20-6BF8-41C6-B49C-4324F5CD212D}" destId="{70A0F70B-AFE4-4507-9ADA-7E457249B760}" srcOrd="1" destOrd="0" presId="urn:microsoft.com/office/officeart/2005/8/layout/list1"/>
    <dgm:cxn modelId="{CF798924-C6E7-4B77-A60F-2D0E122BC741}" type="presParOf" srcId="{872645D0-3EDD-4CE9-9D35-CE865804AB92}" destId="{CF228050-C738-4680-B232-6B04BADC7A7D}" srcOrd="5" destOrd="0" presId="urn:microsoft.com/office/officeart/2005/8/layout/list1"/>
    <dgm:cxn modelId="{FE313D76-D78E-44BF-8977-ED5EFFD4E8C2}" type="presParOf" srcId="{872645D0-3EDD-4CE9-9D35-CE865804AB92}" destId="{837CDD8A-F852-489C-845A-C5CA0E0A5EDE}" srcOrd="6" destOrd="0" presId="urn:microsoft.com/office/officeart/2005/8/layout/list1"/>
    <dgm:cxn modelId="{6A3A21B5-5E53-48B3-B32D-CF778B0165E0}" type="presParOf" srcId="{872645D0-3EDD-4CE9-9D35-CE865804AB92}" destId="{D135E7BD-047F-489A-9BFE-938723659E4C}" srcOrd="7" destOrd="0" presId="urn:microsoft.com/office/officeart/2005/8/layout/list1"/>
    <dgm:cxn modelId="{0992813A-9CD2-4981-8303-15FD6DFD0E69}" type="presParOf" srcId="{872645D0-3EDD-4CE9-9D35-CE865804AB92}" destId="{7D0C0502-AD4E-4198-B57F-122D2F1AE468}" srcOrd="8" destOrd="0" presId="urn:microsoft.com/office/officeart/2005/8/layout/list1"/>
    <dgm:cxn modelId="{950ADE17-49D9-4CA9-9D24-F801BA7FE137}" type="presParOf" srcId="{7D0C0502-AD4E-4198-B57F-122D2F1AE468}" destId="{7C041A55-D787-454D-AB25-AF63120570E3}" srcOrd="0" destOrd="0" presId="urn:microsoft.com/office/officeart/2005/8/layout/list1"/>
    <dgm:cxn modelId="{168697C5-25A5-4D9C-852C-39BA540A71C0}" type="presParOf" srcId="{7D0C0502-AD4E-4198-B57F-122D2F1AE468}" destId="{AD60D889-6E85-4FE3-BF2D-073A1B291BFA}" srcOrd="1" destOrd="0" presId="urn:microsoft.com/office/officeart/2005/8/layout/list1"/>
    <dgm:cxn modelId="{24A1345F-AFF0-499A-99E4-7589F86ADB99}" type="presParOf" srcId="{872645D0-3EDD-4CE9-9D35-CE865804AB92}" destId="{0527B156-B72C-4B76-B1C4-20E4FAB48FDA}" srcOrd="9" destOrd="0" presId="urn:microsoft.com/office/officeart/2005/8/layout/list1"/>
    <dgm:cxn modelId="{937C83BC-1F5E-4D43-BBB1-8056721A0254}" type="presParOf" srcId="{872645D0-3EDD-4CE9-9D35-CE865804AB92}" destId="{AEFA764E-71F2-4169-BA50-FC5323509968}" srcOrd="10" destOrd="0" presId="urn:microsoft.com/office/officeart/2005/8/layout/list1"/>
    <dgm:cxn modelId="{F8A98485-66A2-412E-B3CD-5AE5E96701C6}" type="presParOf" srcId="{872645D0-3EDD-4CE9-9D35-CE865804AB92}" destId="{4985E40C-CFF2-4A5B-8F82-D8F99A6ECBEA}" srcOrd="11" destOrd="0" presId="urn:microsoft.com/office/officeart/2005/8/layout/list1"/>
    <dgm:cxn modelId="{4074C7DB-9420-4E4C-8CF3-2AC93A590FA5}" type="presParOf" srcId="{872645D0-3EDD-4CE9-9D35-CE865804AB92}" destId="{2762EB6E-9C09-44F1-836F-D7397970269E}" srcOrd="12" destOrd="0" presId="urn:microsoft.com/office/officeart/2005/8/layout/list1"/>
    <dgm:cxn modelId="{E7CC01AB-676C-4A18-891A-ADBB67EBD491}" type="presParOf" srcId="{2762EB6E-9C09-44F1-836F-D7397970269E}" destId="{3C0A4A3A-9596-47E7-BE11-42E7F7AE9E1B}" srcOrd="0" destOrd="0" presId="urn:microsoft.com/office/officeart/2005/8/layout/list1"/>
    <dgm:cxn modelId="{A023C92B-F173-4659-B601-BE0FBC3F1C6D}" type="presParOf" srcId="{2762EB6E-9C09-44F1-836F-D7397970269E}" destId="{4DCEF27D-ACBB-47F1-8704-79CB9A4DCC7C}" srcOrd="1" destOrd="0" presId="urn:microsoft.com/office/officeart/2005/8/layout/list1"/>
    <dgm:cxn modelId="{CAAEF416-3FE0-4C95-A4D4-28F9B5F8DE3E}" type="presParOf" srcId="{872645D0-3EDD-4CE9-9D35-CE865804AB92}" destId="{C227FFE8-5F60-4C3C-94DA-4FEE82108A9F}" srcOrd="13" destOrd="0" presId="urn:microsoft.com/office/officeart/2005/8/layout/list1"/>
    <dgm:cxn modelId="{7CF6594A-9204-4BC7-AF0D-AD6C06D78F0E}" type="presParOf" srcId="{872645D0-3EDD-4CE9-9D35-CE865804AB92}" destId="{76493081-C474-48FD-A731-6BBBBAFA6EF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sp="http://schemas.microsoft.com/office/drawing/2008/diagram" xmlns:dgm="http://schemas.openxmlformats.org/drawingml/2006/diagram" xmlns:a="http://schemas.openxmlformats.org/drawingml/2006/main">
  <dgm:ptLst>
    <dgm:pt modelId="{3AF7DC03-EAF8-4EC7-A598-BB4A813F3155}" type="doc">
      <dgm:prSet loTypeId="urn:microsoft.com/office/officeart/2005/8/layout/process4" loCatId="process" qsTypeId="urn:microsoft.com/office/officeart/2005/8/quickstyle/simple4" qsCatId="simple" csTypeId="urn:microsoft.com/office/officeart/2005/8/colors/accent2_2" csCatId="accent2"/>
      <dgm:spPr/>
      <dgm:t>
        <a:bodyPr/>
        <a:lstStyle/>
        <a:p>
          <a:endParaRPr lang="en-US"/>
        </a:p>
      </dgm:t>
    </dgm:pt>
    <dgm:pt modelId="{FB38E36F-6A17-4A18-A009-31C3D9801B7A}">
      <dgm:prSet/>
      <dgm:spPr/>
      <dgm:t>
        <a:bodyPr/>
        <a:lstStyle/>
        <a:p>
          <a:r>
            <a:rPr lang="en-US" dirty="0"/>
            <a:t>Do not draw sweeping conclusions</a:t>
          </a:r>
        </a:p>
      </dgm:t>
    </dgm:pt>
    <dgm:pt modelId="{D7A84D12-B3DD-434E-A4A3-EB6639D5313C}" type="parTrans" cxnId="{9FA03454-045C-4293-BBCD-7717E1E05B2B}">
      <dgm:prSet/>
      <dgm:spPr/>
      <dgm:t>
        <a:bodyPr/>
        <a:lstStyle/>
        <a:p>
          <a:endParaRPr lang="en-US"/>
        </a:p>
      </dgm:t>
    </dgm:pt>
    <dgm:pt modelId="{CA49B1B0-FA2F-47CE-8D1B-49A12996A48A}" type="sibTrans" cxnId="{9FA03454-045C-4293-BBCD-7717E1E05B2B}">
      <dgm:prSet/>
      <dgm:spPr/>
      <dgm:t>
        <a:bodyPr/>
        <a:lstStyle/>
        <a:p>
          <a:endParaRPr lang="en-US"/>
        </a:p>
      </dgm:t>
    </dgm:pt>
    <dgm:pt modelId="{6608657A-B68F-4803-B594-ED348DD7FBEE}">
      <dgm:prSet/>
      <dgm:spPr/>
      <dgm:t>
        <a:bodyPr/>
        <a:lstStyle/>
        <a:p>
          <a:r>
            <a:rPr lang="en-US"/>
            <a:t>“I have had enough of her drama!”</a:t>
          </a:r>
        </a:p>
      </dgm:t>
    </dgm:pt>
    <dgm:pt modelId="{74A2A4C2-1C33-4C96-A08F-17EB261FC279}" type="parTrans" cxnId="{087608D8-7B1D-4EEC-9A76-C090851CF09D}">
      <dgm:prSet/>
      <dgm:spPr/>
      <dgm:t>
        <a:bodyPr/>
        <a:lstStyle/>
        <a:p>
          <a:endParaRPr lang="en-US"/>
        </a:p>
      </dgm:t>
    </dgm:pt>
    <dgm:pt modelId="{7F9942B9-390D-4FAE-A685-AEF6C443368C}" type="sibTrans" cxnId="{087608D8-7B1D-4EEC-9A76-C090851CF09D}">
      <dgm:prSet/>
      <dgm:spPr/>
      <dgm:t>
        <a:bodyPr/>
        <a:lstStyle/>
        <a:p>
          <a:endParaRPr lang="en-US"/>
        </a:p>
      </dgm:t>
    </dgm:pt>
    <dgm:pt modelId="{964FCBC2-17F2-406C-9EC2-577531D6149B}">
      <dgm:prSet/>
      <dgm:spPr/>
      <dgm:t>
        <a:bodyPr/>
        <a:lstStyle/>
        <a:p>
          <a:r>
            <a:rPr lang="en-US"/>
            <a:t>“His bad attitude has a negative effect on everyone.”</a:t>
          </a:r>
        </a:p>
      </dgm:t>
    </dgm:pt>
    <dgm:pt modelId="{0E6557CA-0634-4F7E-A211-F1E48A64C512}" type="parTrans" cxnId="{8DBAB5D0-E1E1-4F36-97FF-70F400E25836}">
      <dgm:prSet/>
      <dgm:spPr/>
      <dgm:t>
        <a:bodyPr/>
        <a:lstStyle/>
        <a:p>
          <a:endParaRPr lang="en-US"/>
        </a:p>
      </dgm:t>
    </dgm:pt>
    <dgm:pt modelId="{F1CE1DB2-ED15-43DD-9B28-CF67DA9F6A5D}" type="sibTrans" cxnId="{8DBAB5D0-E1E1-4F36-97FF-70F400E25836}">
      <dgm:prSet/>
      <dgm:spPr/>
      <dgm:t>
        <a:bodyPr/>
        <a:lstStyle/>
        <a:p>
          <a:endParaRPr lang="en-US"/>
        </a:p>
      </dgm:t>
    </dgm:pt>
    <dgm:pt modelId="{35A2494A-D3B9-467E-B694-B22D55AA9BAB}">
      <dgm:prSet/>
      <dgm:spPr/>
      <dgm:t>
        <a:bodyPr/>
        <a:lstStyle/>
        <a:p>
          <a:r>
            <a:rPr lang="en-US"/>
            <a:t>Instead, explain the facts to support these conclusions</a:t>
          </a:r>
        </a:p>
      </dgm:t>
    </dgm:pt>
    <dgm:pt modelId="{7B46635A-332C-4BE3-A186-76DAB6C46E67}" type="parTrans" cxnId="{01E16809-67F4-4C27-A3DA-15C83720DE91}">
      <dgm:prSet/>
      <dgm:spPr/>
      <dgm:t>
        <a:bodyPr/>
        <a:lstStyle/>
        <a:p>
          <a:endParaRPr lang="en-US"/>
        </a:p>
      </dgm:t>
    </dgm:pt>
    <dgm:pt modelId="{CA4DFAC0-F072-4F45-8A66-C0B1576DC805}" type="sibTrans" cxnId="{01E16809-67F4-4C27-A3DA-15C83720DE91}">
      <dgm:prSet/>
      <dgm:spPr/>
      <dgm:t>
        <a:bodyPr/>
        <a:lstStyle/>
        <a:p>
          <a:endParaRPr lang="en-US"/>
        </a:p>
      </dgm:t>
    </dgm:pt>
    <dgm:pt modelId="{7CCCF907-462B-475A-92AF-ED48EF436568}">
      <dgm:prSet/>
      <dgm:spPr/>
      <dgm:t>
        <a:bodyPr/>
        <a:lstStyle/>
        <a:p>
          <a:r>
            <a:rPr lang="en-US"/>
            <a:t>“She slammed the door to my office as she left.”</a:t>
          </a:r>
        </a:p>
      </dgm:t>
    </dgm:pt>
    <dgm:pt modelId="{00C23F50-19C5-4BB8-99EA-44471C1CE46A}" type="parTrans" cxnId="{5A5DF559-C26C-41C7-B1F1-92648FA1341E}">
      <dgm:prSet/>
      <dgm:spPr/>
      <dgm:t>
        <a:bodyPr/>
        <a:lstStyle/>
        <a:p>
          <a:endParaRPr lang="en-US"/>
        </a:p>
      </dgm:t>
    </dgm:pt>
    <dgm:pt modelId="{0B7A517C-FA83-4E9F-A735-51067C061ED1}" type="sibTrans" cxnId="{5A5DF559-C26C-41C7-B1F1-92648FA1341E}">
      <dgm:prSet/>
      <dgm:spPr/>
      <dgm:t>
        <a:bodyPr/>
        <a:lstStyle/>
        <a:p>
          <a:endParaRPr lang="en-US"/>
        </a:p>
      </dgm:t>
    </dgm:pt>
    <dgm:pt modelId="{103EDAAD-E349-4A98-888C-386AC55B6B23}">
      <dgm:prSet/>
      <dgm:spPr/>
      <dgm:t>
        <a:bodyPr/>
        <a:lstStyle/>
        <a:p>
          <a:r>
            <a:rPr lang="en-US"/>
            <a:t>“Two office assistants have expressed concern about working with him.”</a:t>
          </a:r>
        </a:p>
      </dgm:t>
    </dgm:pt>
    <dgm:pt modelId="{38CEAE6E-47F7-43D5-BD07-F2B721DA174F}" type="parTrans" cxnId="{353010D9-0C7A-4B05-A811-AF6ADB87B2BF}">
      <dgm:prSet/>
      <dgm:spPr/>
      <dgm:t>
        <a:bodyPr/>
        <a:lstStyle/>
        <a:p>
          <a:endParaRPr lang="en-US"/>
        </a:p>
      </dgm:t>
    </dgm:pt>
    <dgm:pt modelId="{0492407F-5F52-4567-8AE9-63F2EAC80E96}" type="sibTrans" cxnId="{353010D9-0C7A-4B05-A811-AF6ADB87B2BF}">
      <dgm:prSet/>
      <dgm:spPr/>
      <dgm:t>
        <a:bodyPr/>
        <a:lstStyle/>
        <a:p>
          <a:endParaRPr lang="en-US"/>
        </a:p>
      </dgm:t>
    </dgm:pt>
    <dgm:pt modelId="{9974819B-130E-413A-94DD-2DDC6CB6914B}" type="pres">
      <dgm:prSet presAssocID="{3AF7DC03-EAF8-4EC7-A598-BB4A813F3155}" presName="Name0" presStyleCnt="0">
        <dgm:presLayoutVars>
          <dgm:dir/>
          <dgm:animLvl val="lvl"/>
          <dgm:resizeHandles val="exact"/>
        </dgm:presLayoutVars>
      </dgm:prSet>
      <dgm:spPr/>
    </dgm:pt>
    <dgm:pt modelId="{AC043D87-9E64-4DBA-9131-6D311C6DBAC5}" type="pres">
      <dgm:prSet presAssocID="{35A2494A-D3B9-467E-B694-B22D55AA9BAB}" presName="boxAndChildren" presStyleCnt="0"/>
      <dgm:spPr/>
    </dgm:pt>
    <dgm:pt modelId="{6AFF182C-E11E-493E-8B8A-DA955C637BC3}" type="pres">
      <dgm:prSet presAssocID="{35A2494A-D3B9-467E-B694-B22D55AA9BAB}" presName="parentTextBox" presStyleLbl="node1" presStyleIdx="0" presStyleCnt="2"/>
      <dgm:spPr/>
    </dgm:pt>
    <dgm:pt modelId="{11EE581D-0A31-4571-844C-9F51FE96AC51}" type="pres">
      <dgm:prSet presAssocID="{35A2494A-D3B9-467E-B694-B22D55AA9BAB}" presName="entireBox" presStyleLbl="node1" presStyleIdx="0" presStyleCnt="2"/>
      <dgm:spPr/>
    </dgm:pt>
    <dgm:pt modelId="{A9C7EC46-8558-4EBF-8975-16E02482E147}" type="pres">
      <dgm:prSet presAssocID="{35A2494A-D3B9-467E-B694-B22D55AA9BAB}" presName="descendantBox" presStyleCnt="0"/>
      <dgm:spPr/>
    </dgm:pt>
    <dgm:pt modelId="{1B4F8B20-793E-44A6-9E50-AB0EF85E1F83}" type="pres">
      <dgm:prSet presAssocID="{7CCCF907-462B-475A-92AF-ED48EF436568}" presName="childTextBox" presStyleLbl="fgAccFollowNode1" presStyleIdx="0" presStyleCnt="4">
        <dgm:presLayoutVars>
          <dgm:bulletEnabled val="1"/>
        </dgm:presLayoutVars>
      </dgm:prSet>
      <dgm:spPr/>
    </dgm:pt>
    <dgm:pt modelId="{CC8C24E4-6DB9-4C95-8FB1-117A4EFC4CD3}" type="pres">
      <dgm:prSet presAssocID="{103EDAAD-E349-4A98-888C-386AC55B6B23}" presName="childTextBox" presStyleLbl="fgAccFollowNode1" presStyleIdx="1" presStyleCnt="4">
        <dgm:presLayoutVars>
          <dgm:bulletEnabled val="1"/>
        </dgm:presLayoutVars>
      </dgm:prSet>
      <dgm:spPr/>
    </dgm:pt>
    <dgm:pt modelId="{657BF206-9A3A-4B65-9B5C-9D388B2B7C03}" type="pres">
      <dgm:prSet presAssocID="{CA49B1B0-FA2F-47CE-8D1B-49A12996A48A}" presName="sp" presStyleCnt="0"/>
      <dgm:spPr/>
    </dgm:pt>
    <dgm:pt modelId="{8E319034-048F-483E-B656-09D3606F2593}" type="pres">
      <dgm:prSet presAssocID="{FB38E36F-6A17-4A18-A009-31C3D9801B7A}" presName="arrowAndChildren" presStyleCnt="0"/>
      <dgm:spPr/>
    </dgm:pt>
    <dgm:pt modelId="{34BCA8CD-BA45-4124-9D77-B66E0DB5B735}" type="pres">
      <dgm:prSet presAssocID="{FB38E36F-6A17-4A18-A009-31C3D9801B7A}" presName="parentTextArrow" presStyleLbl="node1" presStyleIdx="0" presStyleCnt="2"/>
      <dgm:spPr/>
    </dgm:pt>
    <dgm:pt modelId="{7515DCFA-C2D3-423C-9549-22870FAC0AA6}" type="pres">
      <dgm:prSet presAssocID="{FB38E36F-6A17-4A18-A009-31C3D9801B7A}" presName="arrow" presStyleLbl="node1" presStyleIdx="1" presStyleCnt="2"/>
      <dgm:spPr/>
    </dgm:pt>
    <dgm:pt modelId="{54B29D41-9851-4672-AFE2-D59FDFC71CD5}" type="pres">
      <dgm:prSet presAssocID="{FB38E36F-6A17-4A18-A009-31C3D9801B7A}" presName="descendantArrow" presStyleCnt="0"/>
      <dgm:spPr/>
    </dgm:pt>
    <dgm:pt modelId="{C62A5B2F-0C42-465E-9513-080AA9253484}" type="pres">
      <dgm:prSet presAssocID="{6608657A-B68F-4803-B594-ED348DD7FBEE}" presName="childTextArrow" presStyleLbl="fgAccFollowNode1" presStyleIdx="2" presStyleCnt="4">
        <dgm:presLayoutVars>
          <dgm:bulletEnabled val="1"/>
        </dgm:presLayoutVars>
      </dgm:prSet>
      <dgm:spPr/>
    </dgm:pt>
    <dgm:pt modelId="{D6AAE6BC-D997-45B7-AFD6-C3795A695453}" type="pres">
      <dgm:prSet presAssocID="{964FCBC2-17F2-406C-9EC2-577531D6149B}" presName="childTextArrow" presStyleLbl="fgAccFollowNode1" presStyleIdx="3" presStyleCnt="4">
        <dgm:presLayoutVars>
          <dgm:bulletEnabled val="1"/>
        </dgm:presLayoutVars>
      </dgm:prSet>
      <dgm:spPr/>
    </dgm:pt>
  </dgm:ptLst>
  <dgm:cxnLst>
    <dgm:cxn modelId="{F8C54101-B270-44BE-ADA0-7E124E17D462}" type="presOf" srcId="{3AF7DC03-EAF8-4EC7-A598-BB4A813F3155}" destId="{9974819B-130E-413A-94DD-2DDC6CB6914B}" srcOrd="0" destOrd="0" presId="urn:microsoft.com/office/officeart/2005/8/layout/process4"/>
    <dgm:cxn modelId="{01E16809-67F4-4C27-A3DA-15C83720DE91}" srcId="{3AF7DC03-EAF8-4EC7-A598-BB4A813F3155}" destId="{35A2494A-D3B9-467E-B694-B22D55AA9BAB}" srcOrd="1" destOrd="0" parTransId="{7B46635A-332C-4BE3-A186-76DAB6C46E67}" sibTransId="{CA4DFAC0-F072-4F45-8A66-C0B1576DC805}"/>
    <dgm:cxn modelId="{C6BE2F21-3A27-4B68-BEE4-ACA8CEC64A16}" type="presOf" srcId="{103EDAAD-E349-4A98-888C-386AC55B6B23}" destId="{CC8C24E4-6DB9-4C95-8FB1-117A4EFC4CD3}" srcOrd="0" destOrd="0" presId="urn:microsoft.com/office/officeart/2005/8/layout/process4"/>
    <dgm:cxn modelId="{9CADC162-5DCA-40DA-9F9D-0876D8544F6F}" type="presOf" srcId="{7CCCF907-462B-475A-92AF-ED48EF436568}" destId="{1B4F8B20-793E-44A6-9E50-AB0EF85E1F83}" srcOrd="0" destOrd="0" presId="urn:microsoft.com/office/officeart/2005/8/layout/process4"/>
    <dgm:cxn modelId="{4D133A4D-E6CC-4674-B251-F0C0BF8C4124}" type="presOf" srcId="{6608657A-B68F-4803-B594-ED348DD7FBEE}" destId="{C62A5B2F-0C42-465E-9513-080AA9253484}" srcOrd="0" destOrd="0" presId="urn:microsoft.com/office/officeart/2005/8/layout/process4"/>
    <dgm:cxn modelId="{9FA03454-045C-4293-BBCD-7717E1E05B2B}" srcId="{3AF7DC03-EAF8-4EC7-A598-BB4A813F3155}" destId="{FB38E36F-6A17-4A18-A009-31C3D9801B7A}" srcOrd="0" destOrd="0" parTransId="{D7A84D12-B3DD-434E-A4A3-EB6639D5313C}" sibTransId="{CA49B1B0-FA2F-47CE-8D1B-49A12996A48A}"/>
    <dgm:cxn modelId="{5A5DF559-C26C-41C7-B1F1-92648FA1341E}" srcId="{35A2494A-D3B9-467E-B694-B22D55AA9BAB}" destId="{7CCCF907-462B-475A-92AF-ED48EF436568}" srcOrd="0" destOrd="0" parTransId="{00C23F50-19C5-4BB8-99EA-44471C1CE46A}" sibTransId="{0B7A517C-FA83-4E9F-A735-51067C061ED1}"/>
    <dgm:cxn modelId="{433D615A-3EA5-46A5-8215-D499FC95248C}" type="presOf" srcId="{35A2494A-D3B9-467E-B694-B22D55AA9BAB}" destId="{6AFF182C-E11E-493E-8B8A-DA955C637BC3}" srcOrd="0" destOrd="0" presId="urn:microsoft.com/office/officeart/2005/8/layout/process4"/>
    <dgm:cxn modelId="{58736C82-3DD2-4AE5-83AF-9B778F4A18C9}" type="presOf" srcId="{FB38E36F-6A17-4A18-A009-31C3D9801B7A}" destId="{34BCA8CD-BA45-4124-9D77-B66E0DB5B735}" srcOrd="0" destOrd="0" presId="urn:microsoft.com/office/officeart/2005/8/layout/process4"/>
    <dgm:cxn modelId="{740D9EC6-6286-4F8A-B846-65002C83F647}" type="presOf" srcId="{964FCBC2-17F2-406C-9EC2-577531D6149B}" destId="{D6AAE6BC-D997-45B7-AFD6-C3795A695453}" srcOrd="0" destOrd="0" presId="urn:microsoft.com/office/officeart/2005/8/layout/process4"/>
    <dgm:cxn modelId="{6B3CE3C6-D8C9-4551-9F10-256AABBA4DD1}" type="presOf" srcId="{35A2494A-D3B9-467E-B694-B22D55AA9BAB}" destId="{11EE581D-0A31-4571-844C-9F51FE96AC51}" srcOrd="1" destOrd="0" presId="urn:microsoft.com/office/officeart/2005/8/layout/process4"/>
    <dgm:cxn modelId="{8DBAB5D0-E1E1-4F36-97FF-70F400E25836}" srcId="{FB38E36F-6A17-4A18-A009-31C3D9801B7A}" destId="{964FCBC2-17F2-406C-9EC2-577531D6149B}" srcOrd="1" destOrd="0" parTransId="{0E6557CA-0634-4F7E-A211-F1E48A64C512}" sibTransId="{F1CE1DB2-ED15-43DD-9B28-CF67DA9F6A5D}"/>
    <dgm:cxn modelId="{E22871D7-B486-4089-BC03-F8BDB664DD01}" type="presOf" srcId="{FB38E36F-6A17-4A18-A009-31C3D9801B7A}" destId="{7515DCFA-C2D3-423C-9549-22870FAC0AA6}" srcOrd="1" destOrd="0" presId="urn:microsoft.com/office/officeart/2005/8/layout/process4"/>
    <dgm:cxn modelId="{087608D8-7B1D-4EEC-9A76-C090851CF09D}" srcId="{FB38E36F-6A17-4A18-A009-31C3D9801B7A}" destId="{6608657A-B68F-4803-B594-ED348DD7FBEE}" srcOrd="0" destOrd="0" parTransId="{74A2A4C2-1C33-4C96-A08F-17EB261FC279}" sibTransId="{7F9942B9-390D-4FAE-A685-AEF6C443368C}"/>
    <dgm:cxn modelId="{353010D9-0C7A-4B05-A811-AF6ADB87B2BF}" srcId="{35A2494A-D3B9-467E-B694-B22D55AA9BAB}" destId="{103EDAAD-E349-4A98-888C-386AC55B6B23}" srcOrd="1" destOrd="0" parTransId="{38CEAE6E-47F7-43D5-BD07-F2B721DA174F}" sibTransId="{0492407F-5F52-4567-8AE9-63F2EAC80E96}"/>
    <dgm:cxn modelId="{E330CCDC-0F39-4F3A-87B4-E9ABC9320B61}" type="presParOf" srcId="{9974819B-130E-413A-94DD-2DDC6CB6914B}" destId="{AC043D87-9E64-4DBA-9131-6D311C6DBAC5}" srcOrd="0" destOrd="0" presId="urn:microsoft.com/office/officeart/2005/8/layout/process4"/>
    <dgm:cxn modelId="{533C5904-5FD4-4487-B188-E0CB4E2EABA4}" type="presParOf" srcId="{AC043D87-9E64-4DBA-9131-6D311C6DBAC5}" destId="{6AFF182C-E11E-493E-8B8A-DA955C637BC3}" srcOrd="0" destOrd="0" presId="urn:microsoft.com/office/officeart/2005/8/layout/process4"/>
    <dgm:cxn modelId="{3A0AB6DE-985A-43A3-AE03-ED7E81FB0B55}" type="presParOf" srcId="{AC043D87-9E64-4DBA-9131-6D311C6DBAC5}" destId="{11EE581D-0A31-4571-844C-9F51FE96AC51}" srcOrd="1" destOrd="0" presId="urn:microsoft.com/office/officeart/2005/8/layout/process4"/>
    <dgm:cxn modelId="{D1B04411-4248-4CF4-9947-0629E4FECC59}" type="presParOf" srcId="{AC043D87-9E64-4DBA-9131-6D311C6DBAC5}" destId="{A9C7EC46-8558-4EBF-8975-16E02482E147}" srcOrd="2" destOrd="0" presId="urn:microsoft.com/office/officeart/2005/8/layout/process4"/>
    <dgm:cxn modelId="{6DCD7C6A-728C-4E2D-8720-41763C9AE237}" type="presParOf" srcId="{A9C7EC46-8558-4EBF-8975-16E02482E147}" destId="{1B4F8B20-793E-44A6-9E50-AB0EF85E1F83}" srcOrd="0" destOrd="0" presId="urn:microsoft.com/office/officeart/2005/8/layout/process4"/>
    <dgm:cxn modelId="{967EF5CC-6CAB-4DEC-AD03-BF90D6B389D4}" type="presParOf" srcId="{A9C7EC46-8558-4EBF-8975-16E02482E147}" destId="{CC8C24E4-6DB9-4C95-8FB1-117A4EFC4CD3}" srcOrd="1" destOrd="0" presId="urn:microsoft.com/office/officeart/2005/8/layout/process4"/>
    <dgm:cxn modelId="{F788BFB4-C75A-4C0D-9184-FA174CD162E4}" type="presParOf" srcId="{9974819B-130E-413A-94DD-2DDC6CB6914B}" destId="{657BF206-9A3A-4B65-9B5C-9D388B2B7C03}" srcOrd="1" destOrd="0" presId="urn:microsoft.com/office/officeart/2005/8/layout/process4"/>
    <dgm:cxn modelId="{3D758B75-3A12-4634-BC48-45C30EB58D3C}" type="presParOf" srcId="{9974819B-130E-413A-94DD-2DDC6CB6914B}" destId="{8E319034-048F-483E-B656-09D3606F2593}" srcOrd="2" destOrd="0" presId="urn:microsoft.com/office/officeart/2005/8/layout/process4"/>
    <dgm:cxn modelId="{1680BD96-EE9B-4688-8DB5-EF952535AD1C}" type="presParOf" srcId="{8E319034-048F-483E-B656-09D3606F2593}" destId="{34BCA8CD-BA45-4124-9D77-B66E0DB5B735}" srcOrd="0" destOrd="0" presId="urn:microsoft.com/office/officeart/2005/8/layout/process4"/>
    <dgm:cxn modelId="{CD77DA92-156E-4788-978E-40B26B255D46}" type="presParOf" srcId="{8E319034-048F-483E-B656-09D3606F2593}" destId="{7515DCFA-C2D3-423C-9549-22870FAC0AA6}" srcOrd="1" destOrd="0" presId="urn:microsoft.com/office/officeart/2005/8/layout/process4"/>
    <dgm:cxn modelId="{6CC9AF3B-BE61-4A54-9558-A72FA75A0450}" type="presParOf" srcId="{8E319034-048F-483E-B656-09D3606F2593}" destId="{54B29D41-9851-4672-AFE2-D59FDFC71CD5}" srcOrd="2" destOrd="0" presId="urn:microsoft.com/office/officeart/2005/8/layout/process4"/>
    <dgm:cxn modelId="{4C96EE13-CE2F-443E-9928-A20E34300049}" type="presParOf" srcId="{54B29D41-9851-4672-AFE2-D59FDFC71CD5}" destId="{C62A5B2F-0C42-465E-9513-080AA9253484}" srcOrd="0" destOrd="0" presId="urn:microsoft.com/office/officeart/2005/8/layout/process4"/>
    <dgm:cxn modelId="{A1B684D7-A914-469E-93A3-64EA4E09439A}" type="presParOf" srcId="{54B29D41-9851-4672-AFE2-D59FDFC71CD5}" destId="{D6AAE6BC-D997-45B7-AFD6-C3795A69545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E49AAFEE-8B5F-4498-A049-819A5AB91C7C}"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AAB5A615-3521-49C5-AE8F-38C2B7787779}">
      <dgm:prSet/>
      <dgm:spPr/>
      <dgm:t>
        <a:bodyPr/>
        <a:lstStyle/>
        <a:p>
          <a:r>
            <a:rPr lang="en-US"/>
            <a:t>Identify how the employee can resolve the problem </a:t>
          </a:r>
        </a:p>
      </dgm:t>
    </dgm:pt>
    <dgm:pt modelId="{7159D25A-F33A-4E4D-92A9-365E71B4E926}" type="parTrans" cxnId="{7EF4AD12-C61B-4FE9-9993-7E55BED1B014}">
      <dgm:prSet/>
      <dgm:spPr/>
      <dgm:t>
        <a:bodyPr/>
        <a:lstStyle/>
        <a:p>
          <a:endParaRPr lang="en-US"/>
        </a:p>
      </dgm:t>
    </dgm:pt>
    <dgm:pt modelId="{7A18F0AA-C029-4178-9867-23C47EDA3274}" type="sibTrans" cxnId="{7EF4AD12-C61B-4FE9-9993-7E55BED1B014}">
      <dgm:prSet/>
      <dgm:spPr/>
      <dgm:t>
        <a:bodyPr/>
        <a:lstStyle/>
        <a:p>
          <a:endParaRPr lang="en-US"/>
        </a:p>
      </dgm:t>
    </dgm:pt>
    <dgm:pt modelId="{918AF4E9-4373-486E-BEA8-50095E63F04A}">
      <dgm:prSet/>
      <dgm:spPr/>
      <dgm:t>
        <a:bodyPr/>
        <a:lstStyle/>
        <a:p>
          <a:r>
            <a:rPr lang="en-US"/>
            <a:t>Identify actions you will take if the problem is not resolved</a:t>
          </a:r>
        </a:p>
      </dgm:t>
    </dgm:pt>
    <dgm:pt modelId="{03A90189-A944-46DD-AD9A-222B052CC0DE}" type="parTrans" cxnId="{74E46644-F3A9-4190-B0CB-9A4265C594FE}">
      <dgm:prSet/>
      <dgm:spPr/>
      <dgm:t>
        <a:bodyPr/>
        <a:lstStyle/>
        <a:p>
          <a:endParaRPr lang="en-US"/>
        </a:p>
      </dgm:t>
    </dgm:pt>
    <dgm:pt modelId="{75C571E2-2DE7-4A9C-BE3B-2EF4833C2F00}" type="sibTrans" cxnId="{74E46644-F3A9-4190-B0CB-9A4265C594FE}">
      <dgm:prSet/>
      <dgm:spPr/>
      <dgm:t>
        <a:bodyPr/>
        <a:lstStyle/>
        <a:p>
          <a:endParaRPr lang="en-US"/>
        </a:p>
      </dgm:t>
    </dgm:pt>
    <dgm:pt modelId="{D2150F3C-D238-4F12-AE41-B9D1268DA75F}">
      <dgm:prSet/>
      <dgm:spPr/>
      <dgm:t>
        <a:bodyPr/>
        <a:lstStyle/>
        <a:p>
          <a:r>
            <a:rPr lang="en-US"/>
            <a:t>Reiterate performance expectations</a:t>
          </a:r>
        </a:p>
      </dgm:t>
    </dgm:pt>
    <dgm:pt modelId="{6877EED2-225F-42F2-B68B-484FD25E8074}" type="parTrans" cxnId="{5FB22911-BBD1-4482-9111-CF4ADFD0FA47}">
      <dgm:prSet/>
      <dgm:spPr/>
      <dgm:t>
        <a:bodyPr/>
        <a:lstStyle/>
        <a:p>
          <a:endParaRPr lang="en-US"/>
        </a:p>
      </dgm:t>
    </dgm:pt>
    <dgm:pt modelId="{92932E79-6310-4E88-8AA8-D2E77A7C3035}" type="sibTrans" cxnId="{5FB22911-BBD1-4482-9111-CF4ADFD0FA47}">
      <dgm:prSet/>
      <dgm:spPr/>
      <dgm:t>
        <a:bodyPr/>
        <a:lstStyle/>
        <a:p>
          <a:endParaRPr lang="en-US"/>
        </a:p>
      </dgm:t>
    </dgm:pt>
    <dgm:pt modelId="{29313AD8-4AF5-4DF1-B2E7-9BB1CC272DD3}">
      <dgm:prSet/>
      <dgm:spPr/>
      <dgm:t>
        <a:bodyPr/>
        <a:lstStyle/>
        <a:p>
          <a:r>
            <a:rPr lang="en-US"/>
            <a:t>Date it, sign it, and follow-up</a:t>
          </a:r>
        </a:p>
      </dgm:t>
    </dgm:pt>
    <dgm:pt modelId="{B124914A-9373-41C1-80CD-2F76899C2F80}" type="parTrans" cxnId="{D3D20B49-190F-4D89-8C09-CF77B6AF19BB}">
      <dgm:prSet/>
      <dgm:spPr/>
      <dgm:t>
        <a:bodyPr/>
        <a:lstStyle/>
        <a:p>
          <a:endParaRPr lang="en-US"/>
        </a:p>
      </dgm:t>
    </dgm:pt>
    <dgm:pt modelId="{94AFCC75-69ED-409D-8B0C-4C010BDA8C6C}" type="sibTrans" cxnId="{D3D20B49-190F-4D89-8C09-CF77B6AF19BB}">
      <dgm:prSet/>
      <dgm:spPr/>
      <dgm:t>
        <a:bodyPr/>
        <a:lstStyle/>
        <a:p>
          <a:endParaRPr lang="en-US"/>
        </a:p>
      </dgm:t>
    </dgm:pt>
    <dgm:pt modelId="{74744BD0-64A1-40F2-9992-4AA0013F7AB9}" type="pres">
      <dgm:prSet presAssocID="{E49AAFEE-8B5F-4498-A049-819A5AB91C7C}" presName="root" presStyleCnt="0">
        <dgm:presLayoutVars>
          <dgm:dir/>
          <dgm:resizeHandles val="exact"/>
        </dgm:presLayoutVars>
      </dgm:prSet>
      <dgm:spPr/>
    </dgm:pt>
    <dgm:pt modelId="{DC1C705E-F9D8-4C48-A1C5-2C47B8F177CF}" type="pres">
      <dgm:prSet presAssocID="{E49AAFEE-8B5F-4498-A049-819A5AB91C7C}" presName="container" presStyleCnt="0">
        <dgm:presLayoutVars>
          <dgm:dir/>
          <dgm:resizeHandles val="exact"/>
        </dgm:presLayoutVars>
      </dgm:prSet>
      <dgm:spPr/>
    </dgm:pt>
    <dgm:pt modelId="{66BD6463-5A36-4FA0-ACB2-211379700AFE}" type="pres">
      <dgm:prSet presAssocID="{AAB5A615-3521-49C5-AE8F-38C2B7787779}" presName="compNode" presStyleCnt="0"/>
      <dgm:spPr/>
    </dgm:pt>
    <dgm:pt modelId="{155FD443-6BF3-44E4-BDDE-2A7E5710E7F2}" type="pres">
      <dgm:prSet presAssocID="{AAB5A615-3521-49C5-AE8F-38C2B7787779}" presName="iconBgRect" presStyleLbl="bgShp" presStyleIdx="0" presStyleCnt="4"/>
      <dgm:spPr/>
    </dgm:pt>
    <dgm:pt modelId="{345F13F6-6A75-435D-8E34-07545C0D0D0C}" type="pres">
      <dgm:prSet presAssocID="{AAB5A615-3521-49C5-AE8F-38C2B77877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 title=""/>
        </a:ext>
      </dgm:extLst>
    </dgm:pt>
    <dgm:pt modelId="{0D1DEB58-0B15-4AD5-A45C-B95912093E59}" type="pres">
      <dgm:prSet presAssocID="{AAB5A615-3521-49C5-AE8F-38C2B7787779}" presName="spaceRect" presStyleCnt="0"/>
      <dgm:spPr/>
    </dgm:pt>
    <dgm:pt modelId="{4FB5FFC4-5E29-4BE1-B1D9-7BE702D9B99C}" type="pres">
      <dgm:prSet presAssocID="{AAB5A615-3521-49C5-AE8F-38C2B7787779}" presName="textRect" presStyleLbl="revTx" presStyleIdx="0" presStyleCnt="4">
        <dgm:presLayoutVars>
          <dgm:chMax val="1"/>
          <dgm:chPref val="1"/>
        </dgm:presLayoutVars>
      </dgm:prSet>
      <dgm:spPr/>
    </dgm:pt>
    <dgm:pt modelId="{74BF638D-B2BD-4418-ABD2-22EB8C3E5F1F}" type="pres">
      <dgm:prSet presAssocID="{7A18F0AA-C029-4178-9867-23C47EDA3274}" presName="sibTrans" presStyleLbl="sibTrans2D1" presStyleIdx="0" presStyleCnt="0"/>
      <dgm:spPr/>
    </dgm:pt>
    <dgm:pt modelId="{126DFACA-BA63-49CA-9AA0-34E89F2DD5FE}" type="pres">
      <dgm:prSet presAssocID="{918AF4E9-4373-486E-BEA8-50095E63F04A}" presName="compNode" presStyleCnt="0"/>
      <dgm:spPr/>
    </dgm:pt>
    <dgm:pt modelId="{711CCF1B-F2D5-44E0-9025-7E27CB159C06}" type="pres">
      <dgm:prSet presAssocID="{918AF4E9-4373-486E-BEA8-50095E63F04A}" presName="iconBgRect" presStyleLbl="bgShp" presStyleIdx="1" presStyleCnt="4"/>
      <dgm:spPr/>
    </dgm:pt>
    <dgm:pt modelId="{9587495E-0733-4C50-A244-87266AAD6740}" type="pres">
      <dgm:prSet presAssocID="{918AF4E9-4373-486E-BEA8-50095E63F0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 title=""/>
        </a:ext>
      </dgm:extLst>
    </dgm:pt>
    <dgm:pt modelId="{BACB3DBB-7283-45BB-9A5D-4F93D8242CC1}" type="pres">
      <dgm:prSet presAssocID="{918AF4E9-4373-486E-BEA8-50095E63F04A}" presName="spaceRect" presStyleCnt="0"/>
      <dgm:spPr/>
    </dgm:pt>
    <dgm:pt modelId="{B2389974-89E4-4299-9598-58E8016DFEBD}" type="pres">
      <dgm:prSet presAssocID="{918AF4E9-4373-486E-BEA8-50095E63F04A}" presName="textRect" presStyleLbl="revTx" presStyleIdx="1" presStyleCnt="4">
        <dgm:presLayoutVars>
          <dgm:chMax val="1"/>
          <dgm:chPref val="1"/>
        </dgm:presLayoutVars>
      </dgm:prSet>
      <dgm:spPr/>
    </dgm:pt>
    <dgm:pt modelId="{6AA7D592-D0F3-4394-8DE1-5F3447D0B772}" type="pres">
      <dgm:prSet presAssocID="{75C571E2-2DE7-4A9C-BE3B-2EF4833C2F00}" presName="sibTrans" presStyleLbl="sibTrans2D1" presStyleIdx="0" presStyleCnt="0"/>
      <dgm:spPr/>
    </dgm:pt>
    <dgm:pt modelId="{3FA9C9EC-F3C7-4FC0-A94E-2F22FB77E598}" type="pres">
      <dgm:prSet presAssocID="{D2150F3C-D238-4F12-AE41-B9D1268DA75F}" presName="compNode" presStyleCnt="0"/>
      <dgm:spPr/>
    </dgm:pt>
    <dgm:pt modelId="{E36051CF-3E23-49A4-8262-FF23DE78BDCF}" type="pres">
      <dgm:prSet presAssocID="{D2150F3C-D238-4F12-AE41-B9D1268DA75F}" presName="iconBgRect" presStyleLbl="bgShp" presStyleIdx="2" presStyleCnt="4"/>
      <dgm:spPr/>
    </dgm:pt>
    <dgm:pt modelId="{E17D73F0-F240-4379-9F4F-35A4802BD698}" type="pres">
      <dgm:prSet presAssocID="{D2150F3C-D238-4F12-AE41-B9D1268DA75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 title=""/>
        </a:ext>
      </dgm:extLst>
    </dgm:pt>
    <dgm:pt modelId="{0D33CE56-8DD7-40C8-A451-3FD888CE5300}" type="pres">
      <dgm:prSet presAssocID="{D2150F3C-D238-4F12-AE41-B9D1268DA75F}" presName="spaceRect" presStyleCnt="0"/>
      <dgm:spPr/>
    </dgm:pt>
    <dgm:pt modelId="{14477AD3-AF0B-466D-A8FF-363D1213E33C}" type="pres">
      <dgm:prSet presAssocID="{D2150F3C-D238-4F12-AE41-B9D1268DA75F}" presName="textRect" presStyleLbl="revTx" presStyleIdx="2" presStyleCnt="4">
        <dgm:presLayoutVars>
          <dgm:chMax val="1"/>
          <dgm:chPref val="1"/>
        </dgm:presLayoutVars>
      </dgm:prSet>
      <dgm:spPr/>
    </dgm:pt>
    <dgm:pt modelId="{E24B897D-017B-4EA7-9939-05B53E4AD22D}" type="pres">
      <dgm:prSet presAssocID="{92932E79-6310-4E88-8AA8-D2E77A7C3035}" presName="sibTrans" presStyleLbl="sibTrans2D1" presStyleIdx="0" presStyleCnt="0"/>
      <dgm:spPr/>
    </dgm:pt>
    <dgm:pt modelId="{5FB05D44-087B-484F-BC5A-2D2174741C9B}" type="pres">
      <dgm:prSet presAssocID="{29313AD8-4AF5-4DF1-B2E7-9BB1CC272DD3}" presName="compNode" presStyleCnt="0"/>
      <dgm:spPr/>
    </dgm:pt>
    <dgm:pt modelId="{10C7F9E6-214C-41FF-983D-5A02C1A9FCBA}" type="pres">
      <dgm:prSet presAssocID="{29313AD8-4AF5-4DF1-B2E7-9BB1CC272DD3}" presName="iconBgRect" presStyleLbl="bgShp" presStyleIdx="3" presStyleCnt="4"/>
      <dgm:spPr/>
    </dgm:pt>
    <dgm:pt modelId="{4125BC2E-2D28-4089-A661-E92694DC17E8}" type="pres">
      <dgm:prSet presAssocID="{29313AD8-4AF5-4DF1-B2E7-9BB1CC272DD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 title=""/>
        </a:ext>
      </dgm:extLst>
    </dgm:pt>
    <dgm:pt modelId="{762830D1-0CAE-4EA4-A898-F7ACC119A647}" type="pres">
      <dgm:prSet presAssocID="{29313AD8-4AF5-4DF1-B2E7-9BB1CC272DD3}" presName="spaceRect" presStyleCnt="0"/>
      <dgm:spPr/>
    </dgm:pt>
    <dgm:pt modelId="{3B89E733-FF49-4362-AA1F-0BFBC62EC61C}" type="pres">
      <dgm:prSet presAssocID="{29313AD8-4AF5-4DF1-B2E7-9BB1CC272DD3}" presName="textRect" presStyleLbl="revTx" presStyleIdx="3" presStyleCnt="4">
        <dgm:presLayoutVars>
          <dgm:chMax val="1"/>
          <dgm:chPref val="1"/>
        </dgm:presLayoutVars>
      </dgm:prSet>
      <dgm:spPr/>
    </dgm:pt>
  </dgm:ptLst>
  <dgm:cxnLst>
    <dgm:cxn modelId="{5FB22911-BBD1-4482-9111-CF4ADFD0FA47}" srcId="{E49AAFEE-8B5F-4498-A049-819A5AB91C7C}" destId="{D2150F3C-D238-4F12-AE41-B9D1268DA75F}" srcOrd="2" destOrd="0" parTransId="{6877EED2-225F-42F2-B68B-484FD25E8074}" sibTransId="{92932E79-6310-4E88-8AA8-D2E77A7C3035}"/>
    <dgm:cxn modelId="{7EF4AD12-C61B-4FE9-9993-7E55BED1B014}" srcId="{E49AAFEE-8B5F-4498-A049-819A5AB91C7C}" destId="{AAB5A615-3521-49C5-AE8F-38C2B7787779}" srcOrd="0" destOrd="0" parTransId="{7159D25A-F33A-4E4D-92A9-365E71B4E926}" sibTransId="{7A18F0AA-C029-4178-9867-23C47EDA3274}"/>
    <dgm:cxn modelId="{29224A2F-9F02-48DF-8321-BC2F4413709B}" type="presOf" srcId="{75C571E2-2DE7-4A9C-BE3B-2EF4833C2F00}" destId="{6AA7D592-D0F3-4394-8DE1-5F3447D0B772}" srcOrd="0" destOrd="0" presId="urn:microsoft.com/office/officeart/2018/2/layout/IconCircleList"/>
    <dgm:cxn modelId="{74E46644-F3A9-4190-B0CB-9A4265C594FE}" srcId="{E49AAFEE-8B5F-4498-A049-819A5AB91C7C}" destId="{918AF4E9-4373-486E-BEA8-50095E63F04A}" srcOrd="1" destOrd="0" parTransId="{03A90189-A944-46DD-AD9A-222B052CC0DE}" sibTransId="{75C571E2-2DE7-4A9C-BE3B-2EF4833C2F00}"/>
    <dgm:cxn modelId="{257DC064-3205-4463-8018-332E0F5CFABF}" type="presOf" srcId="{92932E79-6310-4E88-8AA8-D2E77A7C3035}" destId="{E24B897D-017B-4EA7-9939-05B53E4AD22D}" srcOrd="0" destOrd="0" presId="urn:microsoft.com/office/officeart/2018/2/layout/IconCircleList"/>
    <dgm:cxn modelId="{D3D20B49-190F-4D89-8C09-CF77B6AF19BB}" srcId="{E49AAFEE-8B5F-4498-A049-819A5AB91C7C}" destId="{29313AD8-4AF5-4DF1-B2E7-9BB1CC272DD3}" srcOrd="3" destOrd="0" parTransId="{B124914A-9373-41C1-80CD-2F76899C2F80}" sibTransId="{94AFCC75-69ED-409D-8B0C-4C010BDA8C6C}"/>
    <dgm:cxn modelId="{9A81B3A5-16D2-440C-885B-E4281519B335}" type="presOf" srcId="{29313AD8-4AF5-4DF1-B2E7-9BB1CC272DD3}" destId="{3B89E733-FF49-4362-AA1F-0BFBC62EC61C}" srcOrd="0" destOrd="0" presId="urn:microsoft.com/office/officeart/2018/2/layout/IconCircleList"/>
    <dgm:cxn modelId="{558421CB-B897-464D-867F-58494F8BF1A4}" type="presOf" srcId="{D2150F3C-D238-4F12-AE41-B9D1268DA75F}" destId="{14477AD3-AF0B-466D-A8FF-363D1213E33C}" srcOrd="0" destOrd="0" presId="urn:microsoft.com/office/officeart/2018/2/layout/IconCircleList"/>
    <dgm:cxn modelId="{3A2141D3-C4BB-4A3B-9CBF-13DC9CE1795D}" type="presOf" srcId="{7A18F0AA-C029-4178-9867-23C47EDA3274}" destId="{74BF638D-B2BD-4418-ABD2-22EB8C3E5F1F}" srcOrd="0" destOrd="0" presId="urn:microsoft.com/office/officeart/2018/2/layout/IconCircleList"/>
    <dgm:cxn modelId="{C0CC84ED-C989-4325-A003-82865D84FBB1}" type="presOf" srcId="{AAB5A615-3521-49C5-AE8F-38C2B7787779}" destId="{4FB5FFC4-5E29-4BE1-B1D9-7BE702D9B99C}" srcOrd="0" destOrd="0" presId="urn:microsoft.com/office/officeart/2018/2/layout/IconCircleList"/>
    <dgm:cxn modelId="{C3B3FAF3-5FB6-4FC3-B0F8-C344500EE455}" type="presOf" srcId="{918AF4E9-4373-486E-BEA8-50095E63F04A}" destId="{B2389974-89E4-4299-9598-58E8016DFEBD}" srcOrd="0" destOrd="0" presId="urn:microsoft.com/office/officeart/2018/2/layout/IconCircleList"/>
    <dgm:cxn modelId="{38AD77F7-71FE-4D83-B6C9-76A9A59D9C81}" type="presOf" srcId="{E49AAFEE-8B5F-4498-A049-819A5AB91C7C}" destId="{74744BD0-64A1-40F2-9992-4AA0013F7AB9}" srcOrd="0" destOrd="0" presId="urn:microsoft.com/office/officeart/2018/2/layout/IconCircleList"/>
    <dgm:cxn modelId="{9706DF20-6654-4D95-921F-67DA11F44DD3}" type="presParOf" srcId="{74744BD0-64A1-40F2-9992-4AA0013F7AB9}" destId="{DC1C705E-F9D8-4C48-A1C5-2C47B8F177CF}" srcOrd="0" destOrd="0" presId="urn:microsoft.com/office/officeart/2018/2/layout/IconCircleList"/>
    <dgm:cxn modelId="{B5FFF1B2-1FC5-4871-99DB-864A41927A57}" type="presParOf" srcId="{DC1C705E-F9D8-4C48-A1C5-2C47B8F177CF}" destId="{66BD6463-5A36-4FA0-ACB2-211379700AFE}" srcOrd="0" destOrd="0" presId="urn:microsoft.com/office/officeart/2018/2/layout/IconCircleList"/>
    <dgm:cxn modelId="{3A808CCE-5A53-4BC6-8EA4-B8517CE91778}" type="presParOf" srcId="{66BD6463-5A36-4FA0-ACB2-211379700AFE}" destId="{155FD443-6BF3-44E4-BDDE-2A7E5710E7F2}" srcOrd="0" destOrd="0" presId="urn:microsoft.com/office/officeart/2018/2/layout/IconCircleList"/>
    <dgm:cxn modelId="{3DF73C56-A43C-4CAE-B2B6-C13D40BBF510}" type="presParOf" srcId="{66BD6463-5A36-4FA0-ACB2-211379700AFE}" destId="{345F13F6-6A75-435D-8E34-07545C0D0D0C}" srcOrd="1" destOrd="0" presId="urn:microsoft.com/office/officeart/2018/2/layout/IconCircleList"/>
    <dgm:cxn modelId="{D672103D-A3DE-45FA-8336-00226548B064}" type="presParOf" srcId="{66BD6463-5A36-4FA0-ACB2-211379700AFE}" destId="{0D1DEB58-0B15-4AD5-A45C-B95912093E59}" srcOrd="2" destOrd="0" presId="urn:microsoft.com/office/officeart/2018/2/layout/IconCircleList"/>
    <dgm:cxn modelId="{3588B9E7-A60D-4855-BA24-CE820A4A1A40}" type="presParOf" srcId="{66BD6463-5A36-4FA0-ACB2-211379700AFE}" destId="{4FB5FFC4-5E29-4BE1-B1D9-7BE702D9B99C}" srcOrd="3" destOrd="0" presId="urn:microsoft.com/office/officeart/2018/2/layout/IconCircleList"/>
    <dgm:cxn modelId="{046F2253-8A0C-4428-8D29-831B10A67F73}" type="presParOf" srcId="{DC1C705E-F9D8-4C48-A1C5-2C47B8F177CF}" destId="{74BF638D-B2BD-4418-ABD2-22EB8C3E5F1F}" srcOrd="1" destOrd="0" presId="urn:microsoft.com/office/officeart/2018/2/layout/IconCircleList"/>
    <dgm:cxn modelId="{3B512BB7-1D94-4CC7-B3EF-C10F65AB1414}" type="presParOf" srcId="{DC1C705E-F9D8-4C48-A1C5-2C47B8F177CF}" destId="{126DFACA-BA63-49CA-9AA0-34E89F2DD5FE}" srcOrd="2" destOrd="0" presId="urn:microsoft.com/office/officeart/2018/2/layout/IconCircleList"/>
    <dgm:cxn modelId="{8E0E413C-64D3-450E-87A7-A2028C52F392}" type="presParOf" srcId="{126DFACA-BA63-49CA-9AA0-34E89F2DD5FE}" destId="{711CCF1B-F2D5-44E0-9025-7E27CB159C06}" srcOrd="0" destOrd="0" presId="urn:microsoft.com/office/officeart/2018/2/layout/IconCircleList"/>
    <dgm:cxn modelId="{B816FBF6-6671-4F80-821C-8B75038B233E}" type="presParOf" srcId="{126DFACA-BA63-49CA-9AA0-34E89F2DD5FE}" destId="{9587495E-0733-4C50-A244-87266AAD6740}" srcOrd="1" destOrd="0" presId="urn:microsoft.com/office/officeart/2018/2/layout/IconCircleList"/>
    <dgm:cxn modelId="{9E4E3EAC-ED57-44E2-9865-E57332707600}" type="presParOf" srcId="{126DFACA-BA63-49CA-9AA0-34E89F2DD5FE}" destId="{BACB3DBB-7283-45BB-9A5D-4F93D8242CC1}" srcOrd="2" destOrd="0" presId="urn:microsoft.com/office/officeart/2018/2/layout/IconCircleList"/>
    <dgm:cxn modelId="{2F409B9D-374F-47FD-B207-AFB33CCE6F77}" type="presParOf" srcId="{126DFACA-BA63-49CA-9AA0-34E89F2DD5FE}" destId="{B2389974-89E4-4299-9598-58E8016DFEBD}" srcOrd="3" destOrd="0" presId="urn:microsoft.com/office/officeart/2018/2/layout/IconCircleList"/>
    <dgm:cxn modelId="{AB65E3D2-9D36-477F-AA17-90A5405D30F8}" type="presParOf" srcId="{DC1C705E-F9D8-4C48-A1C5-2C47B8F177CF}" destId="{6AA7D592-D0F3-4394-8DE1-5F3447D0B772}" srcOrd="3" destOrd="0" presId="urn:microsoft.com/office/officeart/2018/2/layout/IconCircleList"/>
    <dgm:cxn modelId="{52B3CCEC-14E7-4D7D-922D-5E43173C3245}" type="presParOf" srcId="{DC1C705E-F9D8-4C48-A1C5-2C47B8F177CF}" destId="{3FA9C9EC-F3C7-4FC0-A94E-2F22FB77E598}" srcOrd="4" destOrd="0" presId="urn:microsoft.com/office/officeart/2018/2/layout/IconCircleList"/>
    <dgm:cxn modelId="{00383E47-4655-4BED-A2BA-6CF2AA8A023D}" type="presParOf" srcId="{3FA9C9EC-F3C7-4FC0-A94E-2F22FB77E598}" destId="{E36051CF-3E23-49A4-8262-FF23DE78BDCF}" srcOrd="0" destOrd="0" presId="urn:microsoft.com/office/officeart/2018/2/layout/IconCircleList"/>
    <dgm:cxn modelId="{CB15F99B-06B7-4F40-8791-E9C3D5C5B631}" type="presParOf" srcId="{3FA9C9EC-F3C7-4FC0-A94E-2F22FB77E598}" destId="{E17D73F0-F240-4379-9F4F-35A4802BD698}" srcOrd="1" destOrd="0" presId="urn:microsoft.com/office/officeart/2018/2/layout/IconCircleList"/>
    <dgm:cxn modelId="{326EB88A-531D-4EF1-88CF-633EEB906C5F}" type="presParOf" srcId="{3FA9C9EC-F3C7-4FC0-A94E-2F22FB77E598}" destId="{0D33CE56-8DD7-40C8-A451-3FD888CE5300}" srcOrd="2" destOrd="0" presId="urn:microsoft.com/office/officeart/2018/2/layout/IconCircleList"/>
    <dgm:cxn modelId="{BA5BBE36-BDD9-454E-8DCA-7DC7386368C1}" type="presParOf" srcId="{3FA9C9EC-F3C7-4FC0-A94E-2F22FB77E598}" destId="{14477AD3-AF0B-466D-A8FF-363D1213E33C}" srcOrd="3" destOrd="0" presId="urn:microsoft.com/office/officeart/2018/2/layout/IconCircleList"/>
    <dgm:cxn modelId="{E845E2AF-6C5E-487E-806C-79789A6B008A}" type="presParOf" srcId="{DC1C705E-F9D8-4C48-A1C5-2C47B8F177CF}" destId="{E24B897D-017B-4EA7-9939-05B53E4AD22D}" srcOrd="5" destOrd="0" presId="urn:microsoft.com/office/officeart/2018/2/layout/IconCircleList"/>
    <dgm:cxn modelId="{1DAA6BF0-651C-4656-BD13-03CB35C58EA2}" type="presParOf" srcId="{DC1C705E-F9D8-4C48-A1C5-2C47B8F177CF}" destId="{5FB05D44-087B-484F-BC5A-2D2174741C9B}" srcOrd="6" destOrd="0" presId="urn:microsoft.com/office/officeart/2018/2/layout/IconCircleList"/>
    <dgm:cxn modelId="{CD9DC43A-EB6C-4282-8CF4-895CAB229065}" type="presParOf" srcId="{5FB05D44-087B-484F-BC5A-2D2174741C9B}" destId="{10C7F9E6-214C-41FF-983D-5A02C1A9FCBA}" srcOrd="0" destOrd="0" presId="urn:microsoft.com/office/officeart/2018/2/layout/IconCircleList"/>
    <dgm:cxn modelId="{D4026D07-0794-4500-8A3D-47A75CC1AE4D}" type="presParOf" srcId="{5FB05D44-087B-484F-BC5A-2D2174741C9B}" destId="{4125BC2E-2D28-4089-A661-E92694DC17E8}" srcOrd="1" destOrd="0" presId="urn:microsoft.com/office/officeart/2018/2/layout/IconCircleList"/>
    <dgm:cxn modelId="{C7A05D40-53C4-4919-9E28-055F24DCA57B}" type="presParOf" srcId="{5FB05D44-087B-484F-BC5A-2D2174741C9B}" destId="{762830D1-0CAE-4EA4-A898-F7ACC119A647}" srcOrd="2" destOrd="0" presId="urn:microsoft.com/office/officeart/2018/2/layout/IconCircleList"/>
    <dgm:cxn modelId="{FD580539-BFD8-4059-A8FD-DF4817701405}" type="presParOf" srcId="{5FB05D44-087B-484F-BC5A-2D2174741C9B}" destId="{3B89E733-FF49-4362-AA1F-0BFBC62EC61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73431-BF64-4206-BA53-AD2790B0573F}">
      <dsp:nvSpPr>
        <dsp:cNvPr id="0" name=""/>
        <dsp:cNvSpPr/>
      </dsp:nvSpPr>
      <dsp:spPr>
        <a:xfrm>
          <a:off x="0" y="516"/>
          <a:ext cx="984260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3B43F9E-B47B-4B12-80E0-ED2313B145BB}">
      <dsp:nvSpPr>
        <dsp:cNvPr id="0" name=""/>
        <dsp:cNvSpPr/>
      </dsp:nvSpPr>
      <dsp:spPr>
        <a:xfrm>
          <a:off x="0" y="516"/>
          <a:ext cx="9842608" cy="84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Addressing common performance issues</a:t>
          </a:r>
        </a:p>
      </dsp:txBody>
      <dsp:txXfrm>
        <a:off x="0" y="516"/>
        <a:ext cx="9842608" cy="845936"/>
      </dsp:txXfrm>
    </dsp:sp>
    <dsp:sp modelId="{AD734A5F-54C8-435B-A3F4-B7A5644FE4E6}">
      <dsp:nvSpPr>
        <dsp:cNvPr id="0" name=""/>
        <dsp:cNvSpPr/>
      </dsp:nvSpPr>
      <dsp:spPr>
        <a:xfrm>
          <a:off x="0" y="846453"/>
          <a:ext cx="984260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6CBD041-A72D-4D5A-8EE0-83EDC15D0706}">
      <dsp:nvSpPr>
        <dsp:cNvPr id="0" name=""/>
        <dsp:cNvSpPr/>
      </dsp:nvSpPr>
      <dsp:spPr>
        <a:xfrm>
          <a:off x="0" y="846453"/>
          <a:ext cx="9842608" cy="84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Proper documentation </a:t>
          </a:r>
        </a:p>
      </dsp:txBody>
      <dsp:txXfrm>
        <a:off x="0" y="846453"/>
        <a:ext cx="9842608" cy="845936"/>
      </dsp:txXfrm>
    </dsp:sp>
    <dsp:sp modelId="{C0D21AB1-5EBC-47A2-A040-5E05791E557A}">
      <dsp:nvSpPr>
        <dsp:cNvPr id="0" name=""/>
        <dsp:cNvSpPr/>
      </dsp:nvSpPr>
      <dsp:spPr>
        <a:xfrm>
          <a:off x="0" y="1692390"/>
          <a:ext cx="984260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6BD564A-6AE3-40F8-B3F5-82F0EC80F60A}">
      <dsp:nvSpPr>
        <dsp:cNvPr id="0" name=""/>
        <dsp:cNvSpPr/>
      </dsp:nvSpPr>
      <dsp:spPr>
        <a:xfrm>
          <a:off x="0" y="1692390"/>
          <a:ext cx="9842608" cy="84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Providing meaningful performance feedback</a:t>
          </a:r>
        </a:p>
      </dsp:txBody>
      <dsp:txXfrm>
        <a:off x="0" y="1692390"/>
        <a:ext cx="9842608" cy="845936"/>
      </dsp:txXfrm>
    </dsp:sp>
    <dsp:sp modelId="{2EF784B9-3BC8-4001-8DC5-DE73B7739D06}">
      <dsp:nvSpPr>
        <dsp:cNvPr id="0" name=""/>
        <dsp:cNvSpPr/>
      </dsp:nvSpPr>
      <dsp:spPr>
        <a:xfrm>
          <a:off x="0" y="2538326"/>
          <a:ext cx="984260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F763AA8-69DB-4615-BC16-96AD6A51B9D7}">
      <dsp:nvSpPr>
        <dsp:cNvPr id="0" name=""/>
        <dsp:cNvSpPr/>
      </dsp:nvSpPr>
      <dsp:spPr>
        <a:xfrm>
          <a:off x="0" y="2538326"/>
          <a:ext cx="9842608" cy="84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Disciplining employees</a:t>
          </a:r>
        </a:p>
      </dsp:txBody>
      <dsp:txXfrm>
        <a:off x="0" y="2538326"/>
        <a:ext cx="9842608" cy="845936"/>
      </dsp:txXfrm>
    </dsp:sp>
    <dsp:sp modelId="{E81121C7-8F37-4DD6-A0F9-2EEAFE576CE2}">
      <dsp:nvSpPr>
        <dsp:cNvPr id="0" name=""/>
        <dsp:cNvSpPr/>
      </dsp:nvSpPr>
      <dsp:spPr>
        <a:xfrm>
          <a:off x="0" y="3384263"/>
          <a:ext cx="984260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5574B98-A448-460E-8184-D14D302B50F4}">
      <dsp:nvSpPr>
        <dsp:cNvPr id="0" name=""/>
        <dsp:cNvSpPr/>
      </dsp:nvSpPr>
      <dsp:spPr>
        <a:xfrm>
          <a:off x="0" y="3384263"/>
          <a:ext cx="9842608" cy="84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Termination</a:t>
          </a:r>
        </a:p>
      </dsp:txBody>
      <dsp:txXfrm>
        <a:off x="0" y="3384263"/>
        <a:ext cx="9842608" cy="845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A436-D345-47E5-B6BE-BCFD93B92C57}">
      <dsp:nvSpPr>
        <dsp:cNvPr id="0" name=""/>
        <dsp:cNvSpPr/>
      </dsp:nvSpPr>
      <dsp:spPr>
        <a:xfrm>
          <a:off x="1471748" y="2376"/>
          <a:ext cx="5886994" cy="12311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224" tIns="312703" rIns="114224" bIns="312703" numCol="1" spcCol="1270" anchor="ctr" anchorCtr="0">
          <a:noAutofit/>
        </a:bodyPr>
        <a:lstStyle/>
        <a:p>
          <a:pPr marL="0" lvl="0" indent="0" algn="l" defTabSz="933450">
            <a:lnSpc>
              <a:spcPct val="90000"/>
            </a:lnSpc>
            <a:spcBef>
              <a:spcPct val="0"/>
            </a:spcBef>
            <a:spcAft>
              <a:spcPct val="35000"/>
            </a:spcAft>
            <a:buNone/>
          </a:pPr>
          <a:r>
            <a:rPr lang="en-US" sz="2100" kern="1200" dirty="0"/>
            <a:t>Raising awareness of basic legal obligations</a:t>
          </a:r>
        </a:p>
      </dsp:txBody>
      <dsp:txXfrm>
        <a:off x="1471748" y="2376"/>
        <a:ext cx="5886994" cy="1231112"/>
      </dsp:txXfrm>
    </dsp:sp>
    <dsp:sp modelId="{0D2CAE92-15A9-49AA-8EA9-FAF142DF469C}">
      <dsp:nvSpPr>
        <dsp:cNvPr id="0" name=""/>
        <dsp:cNvSpPr/>
      </dsp:nvSpPr>
      <dsp:spPr>
        <a:xfrm>
          <a:off x="0" y="2376"/>
          <a:ext cx="1471748" cy="123111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7880" tIns="121607" rIns="77880" bIns="121607" numCol="1" spcCol="1270" anchor="ctr" anchorCtr="0">
          <a:noAutofit/>
        </a:bodyPr>
        <a:lstStyle/>
        <a:p>
          <a:pPr marL="0" lvl="0" indent="0" algn="ctr" defTabSz="1155700">
            <a:lnSpc>
              <a:spcPct val="90000"/>
            </a:lnSpc>
            <a:spcBef>
              <a:spcPct val="0"/>
            </a:spcBef>
            <a:spcAft>
              <a:spcPct val="35000"/>
            </a:spcAft>
            <a:buNone/>
          </a:pPr>
          <a:r>
            <a:rPr lang="en-US" sz="2600" kern="1200"/>
            <a:t>Raising</a:t>
          </a:r>
        </a:p>
      </dsp:txBody>
      <dsp:txXfrm>
        <a:off x="0" y="2376"/>
        <a:ext cx="1471748" cy="1231112"/>
      </dsp:txXfrm>
    </dsp:sp>
    <dsp:sp modelId="{0726C6C1-6D9D-4112-8A9A-4770EF2AA7A0}">
      <dsp:nvSpPr>
        <dsp:cNvPr id="0" name=""/>
        <dsp:cNvSpPr/>
      </dsp:nvSpPr>
      <dsp:spPr>
        <a:xfrm>
          <a:off x="1471748" y="1307356"/>
          <a:ext cx="5886994" cy="12311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224" tIns="312703" rIns="114224" bIns="312703" numCol="1" spcCol="1270" anchor="ctr" anchorCtr="0">
          <a:noAutofit/>
        </a:bodyPr>
        <a:lstStyle/>
        <a:p>
          <a:pPr marL="0" lvl="0" indent="0" algn="l" defTabSz="933450">
            <a:lnSpc>
              <a:spcPct val="90000"/>
            </a:lnSpc>
            <a:spcBef>
              <a:spcPct val="0"/>
            </a:spcBef>
            <a:spcAft>
              <a:spcPct val="35000"/>
            </a:spcAft>
            <a:buNone/>
          </a:pPr>
          <a:r>
            <a:rPr lang="en-US" sz="2100" kern="1200"/>
            <a:t>Helping you issue spot</a:t>
          </a:r>
        </a:p>
      </dsp:txBody>
      <dsp:txXfrm>
        <a:off x="1471748" y="1307356"/>
        <a:ext cx="5886994" cy="1231112"/>
      </dsp:txXfrm>
    </dsp:sp>
    <dsp:sp modelId="{70291C17-1FAD-4943-A285-D20887ED46E0}">
      <dsp:nvSpPr>
        <dsp:cNvPr id="0" name=""/>
        <dsp:cNvSpPr/>
      </dsp:nvSpPr>
      <dsp:spPr>
        <a:xfrm>
          <a:off x="0" y="1307356"/>
          <a:ext cx="1471748" cy="123111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7880" tIns="121607" rIns="77880" bIns="121607" numCol="1" spcCol="1270" anchor="ctr" anchorCtr="0">
          <a:noAutofit/>
        </a:bodyPr>
        <a:lstStyle/>
        <a:p>
          <a:pPr marL="0" lvl="0" indent="0" algn="ctr" defTabSz="1155700">
            <a:lnSpc>
              <a:spcPct val="90000"/>
            </a:lnSpc>
            <a:spcBef>
              <a:spcPct val="0"/>
            </a:spcBef>
            <a:spcAft>
              <a:spcPct val="35000"/>
            </a:spcAft>
            <a:buNone/>
          </a:pPr>
          <a:r>
            <a:rPr lang="en-US" sz="2600" kern="1200" dirty="0"/>
            <a:t>Helping</a:t>
          </a:r>
        </a:p>
      </dsp:txBody>
      <dsp:txXfrm>
        <a:off x="0" y="1307356"/>
        <a:ext cx="1471748" cy="1231112"/>
      </dsp:txXfrm>
    </dsp:sp>
    <dsp:sp modelId="{4824C3A1-B47C-4137-A928-B0EABDE77097}">
      <dsp:nvSpPr>
        <dsp:cNvPr id="0" name=""/>
        <dsp:cNvSpPr/>
      </dsp:nvSpPr>
      <dsp:spPr>
        <a:xfrm>
          <a:off x="1471748" y="2612335"/>
          <a:ext cx="5886994" cy="12311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224" tIns="312703" rIns="114224" bIns="312703" numCol="1" spcCol="1270" anchor="ctr" anchorCtr="0">
          <a:noAutofit/>
        </a:bodyPr>
        <a:lstStyle/>
        <a:p>
          <a:pPr marL="0" lvl="0" indent="0" algn="l" defTabSz="933450">
            <a:lnSpc>
              <a:spcPct val="90000"/>
            </a:lnSpc>
            <a:spcBef>
              <a:spcPct val="0"/>
            </a:spcBef>
            <a:spcAft>
              <a:spcPct val="35000"/>
            </a:spcAft>
            <a:buNone/>
          </a:pPr>
          <a:r>
            <a:rPr lang="en-US" sz="2100" kern="1200"/>
            <a:t>Exploring your role in preventing and dealing with personnel issues</a:t>
          </a:r>
        </a:p>
      </dsp:txBody>
      <dsp:txXfrm>
        <a:off x="1471748" y="2612335"/>
        <a:ext cx="5886994" cy="1231112"/>
      </dsp:txXfrm>
    </dsp:sp>
    <dsp:sp modelId="{146AE40D-6E01-477B-9CAC-B7512548208B}">
      <dsp:nvSpPr>
        <dsp:cNvPr id="0" name=""/>
        <dsp:cNvSpPr/>
      </dsp:nvSpPr>
      <dsp:spPr>
        <a:xfrm>
          <a:off x="0" y="2612335"/>
          <a:ext cx="1471748" cy="123111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7880" tIns="121607" rIns="77880" bIns="121607" numCol="1" spcCol="1270" anchor="ctr" anchorCtr="0">
          <a:noAutofit/>
        </a:bodyPr>
        <a:lstStyle/>
        <a:p>
          <a:pPr marL="0" lvl="0" indent="0" algn="ctr" defTabSz="1155700">
            <a:lnSpc>
              <a:spcPct val="90000"/>
            </a:lnSpc>
            <a:spcBef>
              <a:spcPct val="0"/>
            </a:spcBef>
            <a:spcAft>
              <a:spcPct val="35000"/>
            </a:spcAft>
            <a:buNone/>
          </a:pPr>
          <a:r>
            <a:rPr lang="en-US" sz="2600" kern="1200"/>
            <a:t>Exploring</a:t>
          </a:r>
        </a:p>
      </dsp:txBody>
      <dsp:txXfrm>
        <a:off x="0" y="2612335"/>
        <a:ext cx="1471748" cy="1231112"/>
      </dsp:txXfrm>
    </dsp:sp>
    <dsp:sp modelId="{03647F26-DEA9-4A50-9989-ACEAEF9B6E7A}">
      <dsp:nvSpPr>
        <dsp:cNvPr id="0" name=""/>
        <dsp:cNvSpPr/>
      </dsp:nvSpPr>
      <dsp:spPr>
        <a:xfrm>
          <a:off x="1471748" y="3917314"/>
          <a:ext cx="5886994" cy="12311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224" tIns="312703" rIns="114224" bIns="312703" numCol="1" spcCol="1270" anchor="ctr" anchorCtr="0">
          <a:noAutofit/>
        </a:bodyPr>
        <a:lstStyle/>
        <a:p>
          <a:pPr marL="0" lvl="0" indent="0" algn="l" defTabSz="933450">
            <a:lnSpc>
              <a:spcPct val="90000"/>
            </a:lnSpc>
            <a:spcBef>
              <a:spcPct val="0"/>
            </a:spcBef>
            <a:spcAft>
              <a:spcPct val="35000"/>
            </a:spcAft>
            <a:buNone/>
          </a:pPr>
          <a:r>
            <a:rPr lang="en-US" sz="2100" kern="1200" dirty="0"/>
            <a:t>Providing you with tips on addressing thorny issues </a:t>
          </a:r>
        </a:p>
      </dsp:txBody>
      <dsp:txXfrm>
        <a:off x="1471748" y="3917314"/>
        <a:ext cx="5886994" cy="1231112"/>
      </dsp:txXfrm>
    </dsp:sp>
    <dsp:sp modelId="{1A3AC965-2974-4116-AE79-DA8C081E207A}">
      <dsp:nvSpPr>
        <dsp:cNvPr id="0" name=""/>
        <dsp:cNvSpPr/>
      </dsp:nvSpPr>
      <dsp:spPr>
        <a:xfrm>
          <a:off x="0" y="3917314"/>
          <a:ext cx="1471748" cy="123111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7880" tIns="121607" rIns="77880" bIns="121607" numCol="1" spcCol="1270" anchor="ctr" anchorCtr="0">
          <a:noAutofit/>
        </a:bodyPr>
        <a:lstStyle/>
        <a:p>
          <a:pPr marL="0" lvl="0" indent="0" algn="ctr" defTabSz="1155700">
            <a:lnSpc>
              <a:spcPct val="90000"/>
            </a:lnSpc>
            <a:spcBef>
              <a:spcPct val="0"/>
            </a:spcBef>
            <a:spcAft>
              <a:spcPct val="35000"/>
            </a:spcAft>
            <a:buNone/>
          </a:pPr>
          <a:r>
            <a:rPr lang="en-US" sz="2600" kern="1200"/>
            <a:t>Providing</a:t>
          </a:r>
        </a:p>
      </dsp:txBody>
      <dsp:txXfrm>
        <a:off x="0" y="3917314"/>
        <a:ext cx="1471748" cy="1231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A8A1C-BBAC-467B-9F5D-E7A7A158183A}">
      <dsp:nvSpPr>
        <dsp:cNvPr id="0" name=""/>
        <dsp:cNvSpPr/>
      </dsp:nvSpPr>
      <dsp:spPr>
        <a:xfrm>
          <a:off x="0" y="3639634"/>
          <a:ext cx="10311499" cy="76462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Treat employees in a consistent manner (no favorites and be careful with “exceptions”). </a:t>
          </a:r>
        </a:p>
      </dsp:txBody>
      <dsp:txXfrm>
        <a:off x="0" y="3639634"/>
        <a:ext cx="10311499" cy="764628"/>
      </dsp:txXfrm>
    </dsp:sp>
    <dsp:sp modelId="{60189422-6398-492E-8F9A-68D66540FECF}">
      <dsp:nvSpPr>
        <dsp:cNvPr id="0" name=""/>
        <dsp:cNvSpPr/>
      </dsp:nvSpPr>
      <dsp:spPr>
        <a:xfrm rot="10800000">
          <a:off x="0" y="2329740"/>
          <a:ext cx="10311499" cy="1321363"/>
        </a:xfrm>
        <a:prstGeom prst="upArrowCallout">
          <a:avLst/>
        </a:prstGeom>
        <a:solidFill>
          <a:schemeClr val="accent2">
            <a:hueOff val="-621985"/>
            <a:satOff val="0"/>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Be a good communicator.  Make sure employees know your expectations (</a:t>
          </a:r>
          <a:r>
            <a:rPr lang="en-US" sz="1600" kern="1200"/>
            <a:t>be reasonable). </a:t>
          </a:r>
          <a:endParaRPr lang="en-US" sz="1600" kern="1200" dirty="0"/>
        </a:p>
        <a:p>
          <a:pPr marL="0" lvl="0" indent="0" algn="ctr" defTabSz="711200">
            <a:lnSpc>
              <a:spcPct val="90000"/>
            </a:lnSpc>
            <a:spcBef>
              <a:spcPct val="0"/>
            </a:spcBef>
            <a:spcAft>
              <a:spcPct val="35000"/>
            </a:spcAft>
            <a:buNone/>
          </a:pPr>
          <a:r>
            <a:rPr lang="en-US" sz="1600" kern="1200" dirty="0"/>
            <a:t>Be prepared to give constructive feedback and take appropriate, progressive </a:t>
          </a:r>
        </a:p>
        <a:p>
          <a:pPr marL="0" lvl="0" indent="0" algn="ctr" defTabSz="711200">
            <a:lnSpc>
              <a:spcPct val="90000"/>
            </a:lnSpc>
            <a:spcBef>
              <a:spcPct val="0"/>
            </a:spcBef>
            <a:spcAft>
              <a:spcPct val="35000"/>
            </a:spcAft>
            <a:buNone/>
          </a:pPr>
          <a:r>
            <a:rPr lang="en-US" sz="1600" kern="1200" dirty="0"/>
            <a:t>disciplinary action when necessary. </a:t>
          </a:r>
        </a:p>
      </dsp:txBody>
      <dsp:txXfrm rot="10800000">
        <a:off x="0" y="2329740"/>
        <a:ext cx="10311499" cy="858582"/>
      </dsp:txXfrm>
    </dsp:sp>
    <dsp:sp modelId="{F6CB4CAD-C2C2-45B5-A312-F0F2518C3DBA}">
      <dsp:nvSpPr>
        <dsp:cNvPr id="0" name=""/>
        <dsp:cNvSpPr/>
      </dsp:nvSpPr>
      <dsp:spPr>
        <a:xfrm rot="10800000">
          <a:off x="0" y="1165212"/>
          <a:ext cx="10311499" cy="1175997"/>
        </a:xfrm>
        <a:prstGeom prst="upArrowCallout">
          <a:avLst/>
        </a:prstGeom>
        <a:solidFill>
          <a:schemeClr val="accent2">
            <a:hueOff val="-1243971"/>
            <a:satOff val="0"/>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Must know and understand your handbook.</a:t>
          </a:r>
        </a:p>
      </dsp:txBody>
      <dsp:txXfrm rot="10800000">
        <a:off x="0" y="1165212"/>
        <a:ext cx="10311499" cy="764128"/>
      </dsp:txXfrm>
    </dsp:sp>
    <dsp:sp modelId="{664BF306-3996-45A2-9540-27B8FEFF19E3}">
      <dsp:nvSpPr>
        <dsp:cNvPr id="0" name=""/>
        <dsp:cNvSpPr/>
      </dsp:nvSpPr>
      <dsp:spPr>
        <a:xfrm rot="10800000">
          <a:off x="0" y="683"/>
          <a:ext cx="10311499" cy="1175997"/>
        </a:xfrm>
        <a:prstGeom prst="upArrowCallout">
          <a:avLst/>
        </a:prstGeom>
        <a:solidFill>
          <a:schemeClr val="accent2">
            <a:hueOff val="-1865956"/>
            <a:satOff val="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You are responsible for enforcing and carrying out your employer’s policies and procedures.</a:t>
          </a:r>
        </a:p>
      </dsp:txBody>
      <dsp:txXfrm rot="10800000">
        <a:off x="0" y="683"/>
        <a:ext cx="10311499" cy="764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06375-9EB2-4797-938D-4CCDDA9BFC2A}">
      <dsp:nvSpPr>
        <dsp:cNvPr id="0" name=""/>
        <dsp:cNvSpPr/>
      </dsp:nvSpPr>
      <dsp:spPr>
        <a:xfrm>
          <a:off x="192" y="722591"/>
          <a:ext cx="2321279" cy="278553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9291" tIns="0" rIns="229291" bIns="33020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Accurately</a:t>
          </a:r>
          <a:r>
            <a:rPr lang="en-US" sz="2400" u="sng" kern="1200" dirty="0">
              <a:solidFill>
                <a:schemeClr val="tx1"/>
              </a:solidFill>
            </a:rPr>
            <a:t> assess </a:t>
          </a:r>
          <a:r>
            <a:rPr lang="en-US" sz="2400" kern="1200" dirty="0">
              <a:solidFill>
                <a:schemeClr val="tx1"/>
              </a:solidFill>
            </a:rPr>
            <a:t>the employee’s job performance </a:t>
          </a:r>
        </a:p>
      </dsp:txBody>
      <dsp:txXfrm>
        <a:off x="192" y="1836805"/>
        <a:ext cx="2321279" cy="1671320"/>
      </dsp:txXfrm>
    </dsp:sp>
    <dsp:sp modelId="{4DDC3790-CA95-4F19-BA66-ACF33AE56524}">
      <dsp:nvSpPr>
        <dsp:cNvPr id="0" name=""/>
        <dsp:cNvSpPr/>
      </dsp:nvSpPr>
      <dsp:spPr>
        <a:xfrm>
          <a:off x="192" y="722591"/>
          <a:ext cx="2321279" cy="1114213"/>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29291" tIns="165100" rIns="229291" bIns="165100" numCol="1" spcCol="1270" anchor="ctr" anchorCtr="0">
          <a:noAutofit/>
        </a:bodyPr>
        <a:lstStyle/>
        <a:p>
          <a:pPr marL="0" lvl="0" indent="0" algn="l" defTabSz="2489200">
            <a:lnSpc>
              <a:spcPct val="90000"/>
            </a:lnSpc>
            <a:spcBef>
              <a:spcPct val="0"/>
            </a:spcBef>
            <a:spcAft>
              <a:spcPct val="35000"/>
            </a:spcAft>
            <a:buNone/>
          </a:pPr>
          <a:r>
            <a:rPr lang="en-US" sz="5600" kern="1200"/>
            <a:t>01</a:t>
          </a:r>
        </a:p>
      </dsp:txBody>
      <dsp:txXfrm>
        <a:off x="192" y="722591"/>
        <a:ext cx="2321279" cy="1114213"/>
      </dsp:txXfrm>
    </dsp:sp>
    <dsp:sp modelId="{9D7A9567-E078-4931-ACA7-B260D94238B2}">
      <dsp:nvSpPr>
        <dsp:cNvPr id="0" name=""/>
        <dsp:cNvSpPr/>
      </dsp:nvSpPr>
      <dsp:spPr>
        <a:xfrm>
          <a:off x="2507173" y="722591"/>
          <a:ext cx="2321279" cy="278553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9291" tIns="0" rIns="229291" bIns="33020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Improve </a:t>
          </a:r>
          <a:r>
            <a:rPr lang="en-US" sz="2400" u="sng" kern="1200" dirty="0">
              <a:solidFill>
                <a:schemeClr val="tx1"/>
              </a:solidFill>
            </a:rPr>
            <a:t>performance</a:t>
          </a:r>
          <a:endParaRPr lang="en-US" sz="2400" kern="1200" dirty="0">
            <a:solidFill>
              <a:schemeClr val="tx1"/>
            </a:solidFill>
          </a:endParaRPr>
        </a:p>
      </dsp:txBody>
      <dsp:txXfrm>
        <a:off x="2507173" y="1836805"/>
        <a:ext cx="2321279" cy="1671320"/>
      </dsp:txXfrm>
    </dsp:sp>
    <dsp:sp modelId="{311FB800-6464-4739-B163-482790EBC958}">
      <dsp:nvSpPr>
        <dsp:cNvPr id="0" name=""/>
        <dsp:cNvSpPr/>
      </dsp:nvSpPr>
      <dsp:spPr>
        <a:xfrm>
          <a:off x="2507173" y="722591"/>
          <a:ext cx="2321279" cy="1114213"/>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29291" tIns="165100" rIns="229291" bIns="165100" numCol="1" spcCol="1270" anchor="ctr" anchorCtr="0">
          <a:noAutofit/>
        </a:bodyPr>
        <a:lstStyle/>
        <a:p>
          <a:pPr marL="0" lvl="0" indent="0" algn="l" defTabSz="2489200">
            <a:lnSpc>
              <a:spcPct val="90000"/>
            </a:lnSpc>
            <a:spcBef>
              <a:spcPct val="0"/>
            </a:spcBef>
            <a:spcAft>
              <a:spcPct val="35000"/>
            </a:spcAft>
            <a:buNone/>
          </a:pPr>
          <a:r>
            <a:rPr lang="en-US" sz="5600" kern="1200"/>
            <a:t>02</a:t>
          </a:r>
        </a:p>
      </dsp:txBody>
      <dsp:txXfrm>
        <a:off x="2507173" y="722591"/>
        <a:ext cx="2321279" cy="1114213"/>
      </dsp:txXfrm>
    </dsp:sp>
    <dsp:sp modelId="{699FFE42-A92D-450A-A099-8055BFC951B4}">
      <dsp:nvSpPr>
        <dsp:cNvPr id="0" name=""/>
        <dsp:cNvSpPr/>
      </dsp:nvSpPr>
      <dsp:spPr>
        <a:xfrm>
          <a:off x="5014155" y="722591"/>
          <a:ext cx="2321279" cy="278553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9291" tIns="0" rIns="229291" bIns="330200" numCol="1" spcCol="1270" anchor="t" anchorCtr="0">
          <a:noAutofit/>
        </a:bodyPr>
        <a:lstStyle/>
        <a:p>
          <a:pPr marL="0" lvl="0" indent="0" algn="l" defTabSz="1066800">
            <a:lnSpc>
              <a:spcPct val="90000"/>
            </a:lnSpc>
            <a:spcBef>
              <a:spcPct val="0"/>
            </a:spcBef>
            <a:spcAft>
              <a:spcPct val="35000"/>
            </a:spcAft>
            <a:buNone/>
          </a:pPr>
          <a:r>
            <a:rPr lang="en-US" sz="2400" u="sng" kern="1200" dirty="0">
              <a:solidFill>
                <a:schemeClr val="tx1"/>
              </a:solidFill>
            </a:rPr>
            <a:t>Document</a:t>
          </a:r>
          <a:r>
            <a:rPr lang="en-US" sz="2400" kern="1200" dirty="0">
              <a:solidFill>
                <a:schemeClr val="tx1"/>
              </a:solidFill>
            </a:rPr>
            <a:t> poor performance</a:t>
          </a:r>
        </a:p>
      </dsp:txBody>
      <dsp:txXfrm>
        <a:off x="5014155" y="1836805"/>
        <a:ext cx="2321279" cy="1671320"/>
      </dsp:txXfrm>
    </dsp:sp>
    <dsp:sp modelId="{F69A8BE0-717D-46CC-9950-0175244630E8}">
      <dsp:nvSpPr>
        <dsp:cNvPr id="0" name=""/>
        <dsp:cNvSpPr/>
      </dsp:nvSpPr>
      <dsp:spPr>
        <a:xfrm>
          <a:off x="5014155" y="722591"/>
          <a:ext cx="2321279" cy="1114213"/>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29291" tIns="165100" rIns="229291" bIns="165100" numCol="1" spcCol="1270" anchor="ctr" anchorCtr="0">
          <a:noAutofit/>
        </a:bodyPr>
        <a:lstStyle/>
        <a:p>
          <a:pPr marL="0" lvl="0" indent="0" algn="l" defTabSz="2489200">
            <a:lnSpc>
              <a:spcPct val="90000"/>
            </a:lnSpc>
            <a:spcBef>
              <a:spcPct val="0"/>
            </a:spcBef>
            <a:spcAft>
              <a:spcPct val="35000"/>
            </a:spcAft>
            <a:buNone/>
          </a:pPr>
          <a:r>
            <a:rPr lang="en-US" sz="5600" kern="1200"/>
            <a:t>03</a:t>
          </a:r>
        </a:p>
      </dsp:txBody>
      <dsp:txXfrm>
        <a:off x="5014155" y="722591"/>
        <a:ext cx="2321279" cy="1114213"/>
      </dsp:txXfrm>
    </dsp:sp>
    <dsp:sp modelId="{3CDADB32-9467-4C21-B3A5-51B27DFD87B0}">
      <dsp:nvSpPr>
        <dsp:cNvPr id="0" name=""/>
        <dsp:cNvSpPr/>
      </dsp:nvSpPr>
      <dsp:spPr>
        <a:xfrm>
          <a:off x="7521136" y="722591"/>
          <a:ext cx="2321279" cy="278553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9291" tIns="0" rIns="229291" bIns="330200" numCol="1" spcCol="1270" anchor="t" anchorCtr="0">
          <a:noAutofit/>
        </a:bodyPr>
        <a:lstStyle/>
        <a:p>
          <a:pPr marL="0" lvl="0" indent="0" algn="l" defTabSz="1066800">
            <a:lnSpc>
              <a:spcPct val="90000"/>
            </a:lnSpc>
            <a:spcBef>
              <a:spcPct val="0"/>
            </a:spcBef>
            <a:spcAft>
              <a:spcPct val="35000"/>
            </a:spcAft>
            <a:buNone/>
          </a:pPr>
          <a:r>
            <a:rPr lang="en-US" sz="2400" u="sng" kern="1200" dirty="0">
              <a:solidFill>
                <a:schemeClr val="tx1"/>
              </a:solidFill>
            </a:rPr>
            <a:t>Mitigate</a:t>
          </a:r>
          <a:r>
            <a:rPr lang="en-US" sz="2400" u="none" kern="1200" dirty="0">
              <a:solidFill>
                <a:schemeClr val="tx1"/>
              </a:solidFill>
            </a:rPr>
            <a:t> </a:t>
          </a:r>
          <a:r>
            <a:rPr lang="en-US" sz="2400" kern="1200" dirty="0">
              <a:solidFill>
                <a:schemeClr val="tx1"/>
              </a:solidFill>
            </a:rPr>
            <a:t>legal liability</a:t>
          </a:r>
        </a:p>
      </dsp:txBody>
      <dsp:txXfrm>
        <a:off x="7521136" y="1836805"/>
        <a:ext cx="2321279" cy="1671320"/>
      </dsp:txXfrm>
    </dsp:sp>
    <dsp:sp modelId="{3BA3CB24-E620-4776-B34B-62B7E0E75E9B}">
      <dsp:nvSpPr>
        <dsp:cNvPr id="0" name=""/>
        <dsp:cNvSpPr/>
      </dsp:nvSpPr>
      <dsp:spPr>
        <a:xfrm>
          <a:off x="7521136" y="722591"/>
          <a:ext cx="2321279" cy="1114213"/>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29291" tIns="165100" rIns="229291" bIns="165100" numCol="1" spcCol="1270" anchor="ctr" anchorCtr="0">
          <a:noAutofit/>
        </a:bodyPr>
        <a:lstStyle/>
        <a:p>
          <a:pPr marL="0" lvl="0" indent="0" algn="l" defTabSz="2489200">
            <a:lnSpc>
              <a:spcPct val="90000"/>
            </a:lnSpc>
            <a:spcBef>
              <a:spcPct val="0"/>
            </a:spcBef>
            <a:spcAft>
              <a:spcPct val="35000"/>
            </a:spcAft>
            <a:buNone/>
          </a:pPr>
          <a:r>
            <a:rPr lang="en-US" sz="5600" kern="1200"/>
            <a:t>04</a:t>
          </a:r>
        </a:p>
      </dsp:txBody>
      <dsp:txXfrm>
        <a:off x="7521136" y="722591"/>
        <a:ext cx="2321279" cy="11142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038B7-6F72-4A99-8BE0-EC27E01ADC79}">
      <dsp:nvSpPr>
        <dsp:cNvPr id="0" name=""/>
        <dsp:cNvSpPr/>
      </dsp:nvSpPr>
      <dsp:spPr>
        <a:xfrm>
          <a:off x="0" y="1095988"/>
          <a:ext cx="2768233" cy="17578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C744FDE-5742-4302-8374-CF5F2358CDBC}">
      <dsp:nvSpPr>
        <dsp:cNvPr id="0" name=""/>
        <dsp:cNvSpPr/>
      </dsp:nvSpPr>
      <dsp:spPr>
        <a:xfrm>
          <a:off x="307581" y="1388191"/>
          <a:ext cx="2768233" cy="175782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Informs employee of a problem and how to correct it</a:t>
          </a:r>
        </a:p>
      </dsp:txBody>
      <dsp:txXfrm>
        <a:off x="359066" y="1439676"/>
        <a:ext cx="2665263" cy="1654858"/>
      </dsp:txXfrm>
    </dsp:sp>
    <dsp:sp modelId="{E380C950-1482-451E-9B7D-900C7EF3C9E0}">
      <dsp:nvSpPr>
        <dsp:cNvPr id="0" name=""/>
        <dsp:cNvSpPr/>
      </dsp:nvSpPr>
      <dsp:spPr>
        <a:xfrm>
          <a:off x="3383396" y="1095988"/>
          <a:ext cx="2768233" cy="17578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EB71F50-51DF-4660-8AD5-9761675061E9}">
      <dsp:nvSpPr>
        <dsp:cNvPr id="0" name=""/>
        <dsp:cNvSpPr/>
      </dsp:nvSpPr>
      <dsp:spPr>
        <a:xfrm>
          <a:off x="3690978" y="1388191"/>
          <a:ext cx="2768233" cy="175782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Forces you to (re)consider reasons for disciplinary action or investigation</a:t>
          </a:r>
        </a:p>
      </dsp:txBody>
      <dsp:txXfrm>
        <a:off x="3742463" y="1439676"/>
        <a:ext cx="2665263" cy="1654858"/>
      </dsp:txXfrm>
    </dsp:sp>
    <dsp:sp modelId="{AB8F5080-7DC0-4D94-84B6-C4697CBFD4A4}">
      <dsp:nvSpPr>
        <dsp:cNvPr id="0" name=""/>
        <dsp:cNvSpPr/>
      </dsp:nvSpPr>
      <dsp:spPr>
        <a:xfrm>
          <a:off x="6766792" y="1095988"/>
          <a:ext cx="2768233" cy="17578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F58D43C-84AE-41D1-A0E0-7778E743370F}">
      <dsp:nvSpPr>
        <dsp:cNvPr id="0" name=""/>
        <dsp:cNvSpPr/>
      </dsp:nvSpPr>
      <dsp:spPr>
        <a:xfrm>
          <a:off x="7074374" y="1388191"/>
          <a:ext cx="2768233" cy="175782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If problem is not corrected, demonstrates your efforts to correct the problem and may limit liability</a:t>
          </a:r>
        </a:p>
      </dsp:txBody>
      <dsp:txXfrm>
        <a:off x="7125859" y="1439676"/>
        <a:ext cx="2665263" cy="1654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47CD5-503A-4E83-ABFE-B85D03ED0BFF}">
      <dsp:nvSpPr>
        <dsp:cNvPr id="0" name=""/>
        <dsp:cNvSpPr/>
      </dsp:nvSpPr>
      <dsp:spPr>
        <a:xfrm>
          <a:off x="0" y="362764"/>
          <a:ext cx="9842608" cy="6048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FCA227-2500-4647-834B-D4D156462366}">
      <dsp:nvSpPr>
        <dsp:cNvPr id="0" name=""/>
        <dsp:cNvSpPr/>
      </dsp:nvSpPr>
      <dsp:spPr>
        <a:xfrm>
          <a:off x="492130" y="8524"/>
          <a:ext cx="6889825" cy="70848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419" tIns="0" rIns="260419" bIns="0" numCol="1" spcCol="1270" anchor="ctr" anchorCtr="0">
          <a:noAutofit/>
        </a:bodyPr>
        <a:lstStyle/>
        <a:p>
          <a:pPr marL="0" lvl="0" indent="0" algn="l" defTabSz="1066800">
            <a:lnSpc>
              <a:spcPct val="90000"/>
            </a:lnSpc>
            <a:spcBef>
              <a:spcPct val="0"/>
            </a:spcBef>
            <a:spcAft>
              <a:spcPct val="35000"/>
            </a:spcAft>
            <a:buNone/>
          </a:pPr>
          <a:r>
            <a:rPr lang="en-US" sz="2400" kern="1200"/>
            <a:t>Who was involved (witnesses)?</a:t>
          </a:r>
        </a:p>
      </dsp:txBody>
      <dsp:txXfrm>
        <a:off x="526715" y="43109"/>
        <a:ext cx="6820655" cy="639310"/>
      </dsp:txXfrm>
    </dsp:sp>
    <dsp:sp modelId="{837CDD8A-F852-489C-845A-C5CA0E0A5EDE}">
      <dsp:nvSpPr>
        <dsp:cNvPr id="0" name=""/>
        <dsp:cNvSpPr/>
      </dsp:nvSpPr>
      <dsp:spPr>
        <a:xfrm>
          <a:off x="0" y="1451404"/>
          <a:ext cx="9842608" cy="6048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A0F70B-AFE4-4507-9ADA-7E457249B760}">
      <dsp:nvSpPr>
        <dsp:cNvPr id="0" name=""/>
        <dsp:cNvSpPr/>
      </dsp:nvSpPr>
      <dsp:spPr>
        <a:xfrm>
          <a:off x="492130" y="1097164"/>
          <a:ext cx="6889825" cy="70848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419" tIns="0" rIns="260419" bIns="0" numCol="1" spcCol="1270" anchor="ctr" anchorCtr="0">
          <a:noAutofit/>
        </a:bodyPr>
        <a:lstStyle/>
        <a:p>
          <a:pPr marL="0" lvl="0" indent="0" algn="l" defTabSz="1066800">
            <a:lnSpc>
              <a:spcPct val="90000"/>
            </a:lnSpc>
            <a:spcBef>
              <a:spcPct val="0"/>
            </a:spcBef>
            <a:spcAft>
              <a:spcPct val="35000"/>
            </a:spcAft>
            <a:buNone/>
          </a:pPr>
          <a:r>
            <a:rPr lang="en-US" sz="2400" kern="1200"/>
            <a:t>What happened?</a:t>
          </a:r>
        </a:p>
      </dsp:txBody>
      <dsp:txXfrm>
        <a:off x="526715" y="1131749"/>
        <a:ext cx="6820655" cy="639310"/>
      </dsp:txXfrm>
    </dsp:sp>
    <dsp:sp modelId="{AEFA764E-71F2-4169-BA50-FC5323509968}">
      <dsp:nvSpPr>
        <dsp:cNvPr id="0" name=""/>
        <dsp:cNvSpPr/>
      </dsp:nvSpPr>
      <dsp:spPr>
        <a:xfrm>
          <a:off x="0" y="2540044"/>
          <a:ext cx="9842608" cy="6048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60D889-6E85-4FE3-BF2D-073A1B291BFA}">
      <dsp:nvSpPr>
        <dsp:cNvPr id="0" name=""/>
        <dsp:cNvSpPr/>
      </dsp:nvSpPr>
      <dsp:spPr>
        <a:xfrm>
          <a:off x="492130" y="2185804"/>
          <a:ext cx="6889825" cy="70848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419" tIns="0" rIns="260419" bIns="0" numCol="1" spcCol="1270" anchor="ctr" anchorCtr="0">
          <a:noAutofit/>
        </a:bodyPr>
        <a:lstStyle/>
        <a:p>
          <a:pPr marL="0" lvl="0" indent="0" algn="l" defTabSz="1066800">
            <a:lnSpc>
              <a:spcPct val="90000"/>
            </a:lnSpc>
            <a:spcBef>
              <a:spcPct val="0"/>
            </a:spcBef>
            <a:spcAft>
              <a:spcPct val="35000"/>
            </a:spcAft>
            <a:buNone/>
          </a:pPr>
          <a:r>
            <a:rPr lang="en-US" sz="2400" kern="1200"/>
            <a:t>Where did it happen?</a:t>
          </a:r>
        </a:p>
      </dsp:txBody>
      <dsp:txXfrm>
        <a:off x="526715" y="2220389"/>
        <a:ext cx="6820655" cy="639310"/>
      </dsp:txXfrm>
    </dsp:sp>
    <dsp:sp modelId="{76493081-C474-48FD-A731-6BBBBAFA6EFA}">
      <dsp:nvSpPr>
        <dsp:cNvPr id="0" name=""/>
        <dsp:cNvSpPr/>
      </dsp:nvSpPr>
      <dsp:spPr>
        <a:xfrm>
          <a:off x="0" y="3628683"/>
          <a:ext cx="9842608" cy="6048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CEF27D-ACBB-47F1-8704-79CB9A4DCC7C}">
      <dsp:nvSpPr>
        <dsp:cNvPr id="0" name=""/>
        <dsp:cNvSpPr/>
      </dsp:nvSpPr>
      <dsp:spPr>
        <a:xfrm>
          <a:off x="492130" y="3274444"/>
          <a:ext cx="6889825" cy="70848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419" tIns="0" rIns="260419" bIns="0" numCol="1" spcCol="1270" anchor="ctr" anchorCtr="0">
          <a:noAutofit/>
        </a:bodyPr>
        <a:lstStyle/>
        <a:p>
          <a:pPr marL="0" lvl="0" indent="0" algn="l" defTabSz="1066800">
            <a:lnSpc>
              <a:spcPct val="90000"/>
            </a:lnSpc>
            <a:spcBef>
              <a:spcPct val="0"/>
            </a:spcBef>
            <a:spcAft>
              <a:spcPct val="35000"/>
            </a:spcAft>
            <a:buNone/>
          </a:pPr>
          <a:r>
            <a:rPr lang="en-US" sz="2400" kern="1200"/>
            <a:t>When did it happen?</a:t>
          </a:r>
        </a:p>
      </dsp:txBody>
      <dsp:txXfrm>
        <a:off x="526715" y="3309029"/>
        <a:ext cx="6820655" cy="63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E581D-0A31-4571-844C-9F51FE96AC51}">
      <dsp:nvSpPr>
        <dsp:cNvPr id="0" name=""/>
        <dsp:cNvSpPr/>
      </dsp:nvSpPr>
      <dsp:spPr>
        <a:xfrm>
          <a:off x="0" y="2560276"/>
          <a:ext cx="9842608" cy="1679818"/>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tileRect/>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Instead, explain the facts to support these conclusions</a:t>
          </a:r>
        </a:p>
      </dsp:txBody>
      <dsp:txXfrm>
        <a:off x="0" y="2560276"/>
        <a:ext cx="9842608" cy="907102"/>
      </dsp:txXfrm>
    </dsp:sp>
    <dsp:sp modelId="{1B4F8B20-793E-44A6-9E50-AB0EF85E1F83}">
      <dsp:nvSpPr>
        <dsp:cNvPr id="0" name=""/>
        <dsp:cNvSpPr/>
      </dsp:nvSpPr>
      <dsp:spPr>
        <a:xfrm>
          <a:off x="0" y="3433782"/>
          <a:ext cx="4921304" cy="77271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a:t>“She slammed the door to my office as she left.”</a:t>
          </a:r>
        </a:p>
      </dsp:txBody>
      <dsp:txXfrm>
        <a:off x="0" y="3433782"/>
        <a:ext cx="4921304" cy="772716"/>
      </dsp:txXfrm>
    </dsp:sp>
    <dsp:sp modelId="{CC8C24E4-6DB9-4C95-8FB1-117A4EFC4CD3}">
      <dsp:nvSpPr>
        <dsp:cNvPr id="0" name=""/>
        <dsp:cNvSpPr/>
      </dsp:nvSpPr>
      <dsp:spPr>
        <a:xfrm>
          <a:off x="4921304" y="3433782"/>
          <a:ext cx="4921304" cy="77271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a:t>“Two office assistants have expressed concern about working with him.”</a:t>
          </a:r>
        </a:p>
      </dsp:txBody>
      <dsp:txXfrm>
        <a:off x="4921304" y="3433782"/>
        <a:ext cx="4921304" cy="772716"/>
      </dsp:txXfrm>
    </dsp:sp>
    <dsp:sp modelId="{7515DCFA-C2D3-423C-9549-22870FAC0AA6}">
      <dsp:nvSpPr>
        <dsp:cNvPr id="0" name=""/>
        <dsp:cNvSpPr/>
      </dsp:nvSpPr>
      <dsp:spPr>
        <a:xfrm rot="10800000">
          <a:off x="0" y="1912"/>
          <a:ext cx="9842608" cy="2583561"/>
        </a:xfrm>
        <a:prstGeom prst="upArrowCallou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tileRect/>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Do not draw sweeping conclusions</a:t>
          </a:r>
        </a:p>
      </dsp:txBody>
      <dsp:txXfrm rot="-10800000">
        <a:off x="0" y="1912"/>
        <a:ext cx="9842608" cy="906829"/>
      </dsp:txXfrm>
    </dsp:sp>
    <dsp:sp modelId="{C62A5B2F-0C42-465E-9513-080AA9253484}">
      <dsp:nvSpPr>
        <dsp:cNvPr id="0" name=""/>
        <dsp:cNvSpPr/>
      </dsp:nvSpPr>
      <dsp:spPr>
        <a:xfrm>
          <a:off x="0" y="908742"/>
          <a:ext cx="4921304" cy="77248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a:t>“I have had enough of her drama!”</a:t>
          </a:r>
        </a:p>
      </dsp:txBody>
      <dsp:txXfrm>
        <a:off x="0" y="908742"/>
        <a:ext cx="4921304" cy="772484"/>
      </dsp:txXfrm>
    </dsp:sp>
    <dsp:sp modelId="{D6AAE6BC-D997-45B7-AFD6-C3795A695453}">
      <dsp:nvSpPr>
        <dsp:cNvPr id="0" name=""/>
        <dsp:cNvSpPr/>
      </dsp:nvSpPr>
      <dsp:spPr>
        <a:xfrm>
          <a:off x="4921304" y="908742"/>
          <a:ext cx="4921304" cy="77248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a:t>“His bad attitude has a negative effect on everyone.”</a:t>
          </a:r>
        </a:p>
      </dsp:txBody>
      <dsp:txXfrm>
        <a:off x="4921304" y="908742"/>
        <a:ext cx="4921304" cy="772484"/>
      </dsp:txXfrm>
    </dsp:sp>
  </dsp:spTree>
</dsp:drawing>
</file>

<file path=ppt/diagrams/drawing8.xml><?xml version="1.0" encoding="utf-8"?>
<dsp:drawing xmlns:r="http://schemas.openxmlformats.org/officeDocument/2006/relationships" xmlns:a14="http://schemas.microsoft.com/office/drawing/2010/main" xmlns:asvg="http://schemas.microsoft.com/office/drawing/2016/SVG/main" xmlns:dgm="http://schemas.openxmlformats.org/drawingml/2006/diagram" xmlns:dsp="http://schemas.microsoft.com/office/drawing/2008/diagram" xmlns:a="http://schemas.openxmlformats.org/drawingml/2006/main">
  <dsp:spTree>
    <dsp:nvGrpSpPr>
      <dsp:cNvPr id="0" name=""/>
      <dsp:cNvGrpSpPr/>
    </dsp:nvGrpSpPr>
    <dsp:grpSpPr/>
    <dsp:sp modelId="{155FD443-6BF3-44E4-BDDE-2A7E5710E7F2}">
      <dsp:nvSpPr>
        <dsp:cNvPr id="0" name=""/>
        <dsp:cNvSpPr/>
      </dsp:nvSpPr>
      <dsp:spPr>
        <a:xfrm>
          <a:off x="98242" y="483405"/>
          <a:ext cx="1277028" cy="12770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5F13F6-6A75-435D-8E34-07545C0D0D0C}">
      <dsp:nvSpPr>
        <dsp:cNvPr id="0" name=""/>
        <dsp:cNvSpPr/>
      </dsp:nvSpPr>
      <dsp:spPr>
        <a:xfrm>
          <a:off x="366418" y="751581"/>
          <a:ext cx="740676" cy="740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B5FFC4-5E29-4BE1-B1D9-7BE702D9B99C}">
      <dsp:nvSpPr>
        <dsp:cNvPr id="0" name=""/>
        <dsp:cNvSpPr/>
      </dsp:nvSpPr>
      <dsp:spPr>
        <a:xfrm>
          <a:off x="1648919" y="483405"/>
          <a:ext cx="3010137" cy="127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Identify how the employee can resolve the problem </a:t>
          </a:r>
        </a:p>
      </dsp:txBody>
      <dsp:txXfrm>
        <a:off x="1648919" y="483405"/>
        <a:ext cx="3010137" cy="1277028"/>
      </dsp:txXfrm>
    </dsp:sp>
    <dsp:sp modelId="{711CCF1B-F2D5-44E0-9025-7E27CB159C06}">
      <dsp:nvSpPr>
        <dsp:cNvPr id="0" name=""/>
        <dsp:cNvSpPr/>
      </dsp:nvSpPr>
      <dsp:spPr>
        <a:xfrm>
          <a:off x="5183550" y="483405"/>
          <a:ext cx="1277028" cy="12770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87495E-0733-4C50-A244-87266AAD6740}">
      <dsp:nvSpPr>
        <dsp:cNvPr id="0" name=""/>
        <dsp:cNvSpPr/>
      </dsp:nvSpPr>
      <dsp:spPr>
        <a:xfrm>
          <a:off x="5451726" y="751581"/>
          <a:ext cx="740676" cy="740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389974-89E4-4299-9598-58E8016DFEBD}">
      <dsp:nvSpPr>
        <dsp:cNvPr id="0" name=""/>
        <dsp:cNvSpPr/>
      </dsp:nvSpPr>
      <dsp:spPr>
        <a:xfrm>
          <a:off x="6734227" y="483405"/>
          <a:ext cx="3010137" cy="127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Identify actions you will take if the problem is not resolved</a:t>
          </a:r>
        </a:p>
      </dsp:txBody>
      <dsp:txXfrm>
        <a:off x="6734227" y="483405"/>
        <a:ext cx="3010137" cy="1277028"/>
      </dsp:txXfrm>
    </dsp:sp>
    <dsp:sp modelId="{E36051CF-3E23-49A4-8262-FF23DE78BDCF}">
      <dsp:nvSpPr>
        <dsp:cNvPr id="0" name=""/>
        <dsp:cNvSpPr/>
      </dsp:nvSpPr>
      <dsp:spPr>
        <a:xfrm>
          <a:off x="98242" y="2481574"/>
          <a:ext cx="1277028" cy="12770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7D73F0-F240-4379-9F4F-35A4802BD698}">
      <dsp:nvSpPr>
        <dsp:cNvPr id="0" name=""/>
        <dsp:cNvSpPr/>
      </dsp:nvSpPr>
      <dsp:spPr>
        <a:xfrm>
          <a:off x="366418" y="2749750"/>
          <a:ext cx="740676" cy="740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477AD3-AF0B-466D-A8FF-363D1213E33C}">
      <dsp:nvSpPr>
        <dsp:cNvPr id="0" name=""/>
        <dsp:cNvSpPr/>
      </dsp:nvSpPr>
      <dsp:spPr>
        <a:xfrm>
          <a:off x="1648919" y="2481574"/>
          <a:ext cx="3010137" cy="127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Reiterate performance expectations</a:t>
          </a:r>
        </a:p>
      </dsp:txBody>
      <dsp:txXfrm>
        <a:off x="1648919" y="2481574"/>
        <a:ext cx="3010137" cy="1277028"/>
      </dsp:txXfrm>
    </dsp:sp>
    <dsp:sp modelId="{10C7F9E6-214C-41FF-983D-5A02C1A9FCBA}">
      <dsp:nvSpPr>
        <dsp:cNvPr id="0" name=""/>
        <dsp:cNvSpPr/>
      </dsp:nvSpPr>
      <dsp:spPr>
        <a:xfrm>
          <a:off x="5183550" y="2481574"/>
          <a:ext cx="1277028" cy="12770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5BC2E-2D28-4089-A661-E92694DC17E8}">
      <dsp:nvSpPr>
        <dsp:cNvPr id="0" name=""/>
        <dsp:cNvSpPr/>
      </dsp:nvSpPr>
      <dsp:spPr>
        <a:xfrm>
          <a:off x="5451726" y="2749750"/>
          <a:ext cx="740676" cy="7406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89E733-FF49-4362-AA1F-0BFBC62EC61C}">
      <dsp:nvSpPr>
        <dsp:cNvPr id="0" name=""/>
        <dsp:cNvSpPr/>
      </dsp:nvSpPr>
      <dsp:spPr>
        <a:xfrm>
          <a:off x="6734227" y="2481574"/>
          <a:ext cx="3010137" cy="127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Date it, sign it, and follow-up</a:t>
          </a:r>
        </a:p>
      </dsp:txBody>
      <dsp:txXfrm>
        <a:off x="6734227" y="2481574"/>
        <a:ext cx="3010137" cy="12770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C7B298-0943-6340-BA38-B5B38E965BD7}"/>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FAB5341A-7A32-C442-8C0B-14A4A45F0014}"/>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4ED7519-1520-8745-987A-AF26FAF0A311}" type="datetimeFigureOut">
              <a:rPr lang="en-US" smtClean="0"/>
              <a:t>5/8/2025</a:t>
            </a:fld>
            <a:endParaRPr lang="en-US"/>
          </a:p>
        </p:txBody>
      </p:sp>
      <p:sp>
        <p:nvSpPr>
          <p:cNvPr id="4" name="Footer Placeholder 3">
            <a:extLst>
              <a:ext uri="{FF2B5EF4-FFF2-40B4-BE49-F238E27FC236}">
                <a16:creationId xmlns:a16="http://schemas.microsoft.com/office/drawing/2014/main" id="{76207331-D9E4-854E-B66A-E5328DC527A9}"/>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CD0F14-2C83-7146-BBE4-CDE7DB040399}"/>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68C4F200-5218-E64F-845D-6E301FBFE26B}" type="slidenum">
              <a:rPr lang="en-US" smtClean="0"/>
              <a:t>‹#›</a:t>
            </a:fld>
            <a:endParaRPr lang="en-US"/>
          </a:p>
        </p:txBody>
      </p:sp>
    </p:spTree>
    <p:extLst>
      <p:ext uri="{BB962C8B-B14F-4D97-AF65-F5344CB8AC3E}">
        <p14:creationId xmlns:p14="http://schemas.microsoft.com/office/powerpoint/2010/main" val="447866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A39CD99-AFFE-094F-8275-4779CE724D20}" type="datetimeFigureOut">
              <a:rPr lang="en-US" smtClean="0"/>
              <a:t>5/8/2025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C23538C-126F-EC48-9840-BA082E2F906F}" type="slidenum">
              <a:rPr lang="en-US" smtClean="0"/>
              <a:t>‹#›</a:t>
            </a:fld>
            <a:endParaRPr lang="en-US"/>
          </a:p>
        </p:txBody>
      </p:sp>
    </p:spTree>
    <p:extLst>
      <p:ext uri="{BB962C8B-B14F-4D97-AF65-F5344CB8AC3E}">
        <p14:creationId xmlns:p14="http://schemas.microsoft.com/office/powerpoint/2010/main" val="4232908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C23538C-126F-EC48-9840-BA082E2F906F}" type="slidenum">
              <a:rPr lang="en-US" smtClean="0"/>
              <a:t>1</a:t>
            </a:fld>
            <a:endParaRPr lang="en-US"/>
          </a:p>
        </p:txBody>
      </p:sp>
    </p:spTree>
    <p:extLst>
      <p:ext uri="{BB962C8B-B14F-4D97-AF65-F5344CB8AC3E}">
        <p14:creationId xmlns:p14="http://schemas.microsoft.com/office/powerpoint/2010/main" val="800085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Picture 17" descr="A white and black logo&#10;&#10;Description automatically generated with low confidence">
            <a:extLst>
              <a:ext uri="{FF2B5EF4-FFF2-40B4-BE49-F238E27FC236}">
                <a16:creationId xmlns:a16="http://schemas.microsoft.com/office/drawing/2014/main" id="{82BA7D13-4F1A-DD4F-A150-37302D8DB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1532" y="457199"/>
            <a:ext cx="2913528" cy="640976"/>
          </a:xfrm>
          <a:prstGeom prst="rect">
            <a:avLst/>
          </a:prstGeom>
        </p:spPr>
      </p:pic>
      <p:sp>
        <p:nvSpPr>
          <p:cNvPr id="2" name="Title 1"/>
          <p:cNvSpPr>
            <a:spLocks noGrp="1"/>
          </p:cNvSpPr>
          <p:nvPr>
            <p:ph type="ctrTitle" hasCustomPrompt="1"/>
          </p:nvPr>
        </p:nvSpPr>
        <p:spPr>
          <a:xfrm>
            <a:off x="1168400" y="2916927"/>
            <a:ext cx="9845462" cy="1121111"/>
          </a:xfrm>
          <a:prstGeom prst="rect">
            <a:avLst/>
          </a:prstGeom>
        </p:spPr>
        <p:txBody>
          <a:bodyPr anchor="b">
            <a:noAutofit/>
          </a:bodyPr>
          <a:lstStyle>
            <a:lvl1pPr algn="l">
              <a:lnSpc>
                <a:spcPct val="85000"/>
              </a:lnSpc>
              <a:defRPr sz="6600" b="0" spc="-50" baseline="0">
                <a:solidFill>
                  <a:schemeClr val="tx2"/>
                </a:solidFill>
              </a:defRPr>
            </a:lvl1pPr>
          </a:lstStyle>
          <a:p>
            <a:r>
              <a:rPr lang="en-US" dirty="0"/>
              <a:t>Click To Edit Master Title</a:t>
            </a:r>
          </a:p>
        </p:txBody>
      </p:sp>
      <p:sp>
        <p:nvSpPr>
          <p:cNvPr id="3" name="Subtitle 2"/>
          <p:cNvSpPr>
            <a:spLocks noGrp="1"/>
          </p:cNvSpPr>
          <p:nvPr>
            <p:ph type="subTitle" idx="1" hasCustomPrompt="1"/>
          </p:nvPr>
        </p:nvSpPr>
        <p:spPr>
          <a:xfrm>
            <a:off x="1168400" y="4181829"/>
            <a:ext cx="9845462" cy="400219"/>
          </a:xfrm>
          <a:prstGeom prst="rect">
            <a:avLst/>
          </a:prstGeom>
        </p:spPr>
        <p:txBody>
          <a:bodyPr lIns="91440" rIns="91440">
            <a:noAutofit/>
          </a:bodyPr>
          <a:lstStyle>
            <a:lvl1pPr marL="0" indent="0" algn="l">
              <a:buNone/>
              <a:defRPr sz="3200" cap="none" spc="200" baseline="0">
                <a:solidFill>
                  <a:schemeClr val="accent5"/>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8" name="Rectangle 7">
            <a:extLst>
              <a:ext uri="{FF2B5EF4-FFF2-40B4-BE49-F238E27FC236}">
                <a16:creationId xmlns:a16="http://schemas.microsoft.com/office/drawing/2014/main" id="{45EAF80E-9F7B-E24B-ACE3-EF43089049C0}"/>
              </a:ext>
            </a:extLst>
          </p:cNvPr>
          <p:cNvSpPr/>
          <p:nvPr userDrawn="1"/>
        </p:nvSpPr>
        <p:spPr>
          <a:xfrm>
            <a:off x="1" y="6308203"/>
            <a:ext cx="12192000" cy="549797"/>
          </a:xfrm>
          <a:prstGeom prst="rect">
            <a:avLst/>
          </a:prstGeom>
          <a:solidFill>
            <a:srgbClr val="F3721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a:extLst>
              <a:ext uri="{FF2B5EF4-FFF2-40B4-BE49-F238E27FC236}">
                <a16:creationId xmlns:a16="http://schemas.microsoft.com/office/drawing/2014/main" id="{28D43758-0D96-FF48-AF40-9A6E06DDFEC0}"/>
              </a:ext>
            </a:extLst>
          </p:cNvPr>
          <p:cNvSpPr txBox="1"/>
          <p:nvPr userDrawn="1"/>
        </p:nvSpPr>
        <p:spPr>
          <a:xfrm>
            <a:off x="498063" y="6438311"/>
            <a:ext cx="1107344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latin typeface="+mn-lt"/>
                <a:ea typeface="+mn-ea"/>
                <a:cs typeface="+mn-cs"/>
              </a:rPr>
              <a:t>NEW HAVEN | STAMFORD | WATERBURY | SOUTHBURY | LITCHFIELD | </a:t>
            </a:r>
            <a:r>
              <a:rPr lang="en-US" sz="1400" b="1" dirty="0">
                <a:solidFill>
                  <a:schemeClr val="bg1"/>
                </a:solidFill>
              </a:rPr>
              <a:t>CARMODYLAW.COM</a:t>
            </a:r>
          </a:p>
          <a:p>
            <a:pPr algn="l"/>
            <a:endParaRPr lang="en-US" sz="1600" kern="1200" dirty="0">
              <a:solidFill>
                <a:schemeClr val="bg1"/>
              </a:solidFill>
              <a:effectLst/>
              <a:latin typeface="+mn-lt"/>
              <a:ea typeface="+mn-ea"/>
              <a:cs typeface="+mn-cs"/>
            </a:endParaRPr>
          </a:p>
        </p:txBody>
      </p:sp>
      <p:pic>
        <p:nvPicPr>
          <p:cNvPr id="13" name="Picture 12" descr="A picture containing company name&#10;&#10;Description automatically generated">
            <a:extLst>
              <a:ext uri="{FF2B5EF4-FFF2-40B4-BE49-F238E27FC236}">
                <a16:creationId xmlns:a16="http://schemas.microsoft.com/office/drawing/2014/main" id="{13CED162-894B-0B43-8CD8-BC85B5CD8A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6260" y="439727"/>
            <a:ext cx="2095818" cy="462949"/>
          </a:xfrm>
          <a:prstGeom prst="rect">
            <a:avLst/>
          </a:prstGeom>
        </p:spPr>
      </p:pic>
    </p:spTree>
    <p:extLst>
      <p:ext uri="{BB962C8B-B14F-4D97-AF65-F5344CB8AC3E}">
        <p14:creationId xmlns:p14="http://schemas.microsoft.com/office/powerpoint/2010/main" val="2354203439"/>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5146" y="1064093"/>
            <a:ext cx="7762566" cy="431027"/>
          </a:xfrm>
          <a:prstGeom prst="rect">
            <a:avLst/>
          </a:prstGeom>
        </p:spPr>
        <p:txBody>
          <a:bodyPr/>
          <a:lstStyle>
            <a:lvl1pPr marL="0">
              <a:defRPr sz="4000">
                <a:solidFill>
                  <a:schemeClr val="accent5"/>
                </a:solidFill>
              </a:defRPr>
            </a:lvl1pPr>
          </a:lstStyle>
          <a:p>
            <a:r>
              <a:rPr lang="en-US" dirty="0"/>
              <a:t>AGENDA</a:t>
            </a:r>
          </a:p>
        </p:txBody>
      </p:sp>
      <p:cxnSp>
        <p:nvCxnSpPr>
          <p:cNvPr id="13" name="Straight Connector 12">
            <a:extLst>
              <a:ext uri="{FF2B5EF4-FFF2-40B4-BE49-F238E27FC236}">
                <a16:creationId xmlns:a16="http://schemas.microsoft.com/office/drawing/2014/main" id="{D0B5F380-549F-6343-B299-843192F2CA1E}"/>
              </a:ext>
            </a:extLst>
          </p:cNvPr>
          <p:cNvCxnSpPr>
            <a:cxnSpLocks/>
          </p:cNvCxnSpPr>
          <p:nvPr userDrawn="1"/>
        </p:nvCxnSpPr>
        <p:spPr>
          <a:xfrm>
            <a:off x="1171254" y="1605512"/>
            <a:ext cx="98426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A3B09D9E-718E-6F4D-9DE7-11B226E3E009}"/>
              </a:ext>
            </a:extLst>
          </p:cNvPr>
          <p:cNvSpPr>
            <a:spLocks noGrp="1"/>
          </p:cNvSpPr>
          <p:nvPr>
            <p:ph type="sldNum" sz="quarter" idx="4"/>
          </p:nvPr>
        </p:nvSpPr>
        <p:spPr>
          <a:xfrm>
            <a:off x="9701837" y="6442565"/>
            <a:ext cx="1312025" cy="365125"/>
          </a:xfrm>
          <a:prstGeom prst="rect">
            <a:avLst/>
          </a:prstGeom>
        </p:spPr>
        <p:txBody>
          <a:bodyPr/>
          <a:lstStyle>
            <a:lvl1pPr algn="r">
              <a:defRPr sz="1400">
                <a:solidFill>
                  <a:schemeClr val="bg1"/>
                </a:solidFill>
              </a:defRPr>
            </a:lvl1pPr>
          </a:lstStyle>
          <a:p>
            <a:fld id="{F8DC2A9F-844C-43CB-AE85-5CEEEC0E3442}" type="slidenum">
              <a:rPr lang="en-US" smtClean="0"/>
              <a:pPr/>
              <a:t>‹#›</a:t>
            </a:fld>
            <a:endParaRPr lang="en-US" dirty="0"/>
          </a:p>
        </p:txBody>
      </p:sp>
      <p:sp>
        <p:nvSpPr>
          <p:cNvPr id="6" name="Content Placeholder 2">
            <a:extLst>
              <a:ext uri="{FF2B5EF4-FFF2-40B4-BE49-F238E27FC236}">
                <a16:creationId xmlns:a16="http://schemas.microsoft.com/office/drawing/2014/main" id="{4592B583-BAB5-9547-8CC6-D2F6B3E87714}"/>
              </a:ext>
            </a:extLst>
          </p:cNvPr>
          <p:cNvSpPr>
            <a:spLocks noGrp="1"/>
          </p:cNvSpPr>
          <p:nvPr>
            <p:ph idx="1"/>
          </p:nvPr>
        </p:nvSpPr>
        <p:spPr>
          <a:xfrm>
            <a:off x="1171254" y="1853993"/>
            <a:ext cx="9842608" cy="4242008"/>
          </a:xfrm>
          <a:prstGeom prst="rect">
            <a:avLst/>
          </a:prstGeom>
        </p:spPr>
        <p:txBody>
          <a:bodyPr>
            <a:normAutofit/>
          </a:bodyPr>
          <a:lstStyle/>
          <a:p>
            <a:pPr marL="285750" lvl="0" indent="-276225">
              <a:lnSpc>
                <a:spcPct val="150000"/>
              </a:lnSpc>
              <a:buSzPct val="80000"/>
              <a:buFont typeface="Wingdings" pitchFamily="2" charset="2"/>
              <a:buChar char="§"/>
            </a:pPr>
            <a:r>
              <a:rPr lang="en-US" sz="2800">
                <a:solidFill>
                  <a:schemeClr val="accent5"/>
                </a:solidFill>
              </a:rPr>
              <a:t>Click to edit Master text styles</a:t>
            </a:r>
          </a:p>
          <a:p>
            <a:pPr marL="285750" lvl="1" indent="-276225">
              <a:lnSpc>
                <a:spcPct val="150000"/>
              </a:lnSpc>
              <a:buSzPct val="80000"/>
              <a:buFont typeface="Wingdings" pitchFamily="2" charset="2"/>
              <a:buChar char="§"/>
            </a:pPr>
            <a:r>
              <a:rPr lang="en-US" sz="2800">
                <a:solidFill>
                  <a:schemeClr val="accent5"/>
                </a:solidFill>
              </a:rPr>
              <a:t>Second level</a:t>
            </a:r>
          </a:p>
          <a:p>
            <a:pPr marL="285750" lvl="2" indent="-276225">
              <a:lnSpc>
                <a:spcPct val="150000"/>
              </a:lnSpc>
              <a:buSzPct val="80000"/>
              <a:buFont typeface="Wingdings" pitchFamily="2" charset="2"/>
              <a:buChar char="§"/>
            </a:pPr>
            <a:r>
              <a:rPr lang="en-US" sz="2800">
                <a:solidFill>
                  <a:schemeClr val="accent5"/>
                </a:solidFill>
              </a:rPr>
              <a:t>Third level</a:t>
            </a:r>
          </a:p>
          <a:p>
            <a:pPr marL="285750" lvl="3" indent="-276225">
              <a:lnSpc>
                <a:spcPct val="150000"/>
              </a:lnSpc>
              <a:buSzPct val="80000"/>
              <a:buFont typeface="Wingdings" pitchFamily="2" charset="2"/>
              <a:buChar char="§"/>
            </a:pPr>
            <a:r>
              <a:rPr lang="en-US" sz="2800">
                <a:solidFill>
                  <a:schemeClr val="accent5"/>
                </a:solidFill>
              </a:rPr>
              <a:t>Fourth level</a:t>
            </a:r>
          </a:p>
        </p:txBody>
      </p:sp>
    </p:spTree>
    <p:extLst>
      <p:ext uri="{BB962C8B-B14F-4D97-AF65-F5344CB8AC3E}">
        <p14:creationId xmlns:p14="http://schemas.microsoft.com/office/powerpoint/2010/main" val="1130033079"/>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348" y="1064093"/>
            <a:ext cx="7781866" cy="431027"/>
          </a:xfrm>
          <a:prstGeom prst="rect">
            <a:avLst/>
          </a:prstGeom>
        </p:spPr>
        <p:txBody>
          <a:bodyPr/>
          <a:lstStyle>
            <a:lvl1pPr marL="0">
              <a:defRPr sz="4000">
                <a:solidFill>
                  <a:schemeClr val="accent5"/>
                </a:solidFill>
              </a:defRPr>
            </a:lvl1pPr>
          </a:lstStyle>
          <a:p>
            <a:r>
              <a:rPr lang="en-US" dirty="0"/>
              <a:t>CLICK TO EDIT MASTER TITLE</a:t>
            </a:r>
          </a:p>
        </p:txBody>
      </p:sp>
      <p:sp>
        <p:nvSpPr>
          <p:cNvPr id="3" name="Content Placeholder 2"/>
          <p:cNvSpPr>
            <a:spLocks noGrp="1"/>
          </p:cNvSpPr>
          <p:nvPr>
            <p:ph idx="1" hasCustomPrompt="1"/>
          </p:nvPr>
        </p:nvSpPr>
        <p:spPr>
          <a:xfrm>
            <a:off x="1171254" y="1853992"/>
            <a:ext cx="9842608" cy="4230717"/>
          </a:xfrm>
          <a:prstGeom prst="rect">
            <a:avLst/>
          </a:prstGeom>
        </p:spPr>
        <p:txBody>
          <a:bodyPr/>
          <a:lstStyle>
            <a:lvl1pPr>
              <a:defRPr sz="1800"/>
            </a:lvl1pPr>
            <a:lvl2pPr marL="384048" indent="-182880">
              <a:buFont typeface="Wingdings" pitchFamily="2" charset="2"/>
              <a:buChar char="§"/>
              <a:defRPr sz="1800"/>
            </a:lvl2pPr>
            <a:lvl3pPr marL="566928" indent="-182880">
              <a:buFont typeface="Wingdings" pitchFamily="2" charset="2"/>
              <a:buChar char="§"/>
              <a:defRPr sz="1800"/>
            </a:lvl3pPr>
            <a:lvl4pPr marL="749808" indent="-182880">
              <a:buFont typeface="Wingdings" pitchFamily="2" charset="2"/>
              <a:buChar char="§"/>
              <a:defRPr sz="1800"/>
            </a:lvl4pPr>
            <a:lvl5pPr marL="932688" indent="-182880">
              <a:buFont typeface="Wingdings" pitchFamily="2" charset="2"/>
              <a:buChar cha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3B09D9E-718E-6F4D-9DE7-11B226E3E009}"/>
              </a:ext>
            </a:extLst>
          </p:cNvPr>
          <p:cNvSpPr>
            <a:spLocks noGrp="1"/>
          </p:cNvSpPr>
          <p:nvPr>
            <p:ph type="sldNum" sz="quarter" idx="4"/>
          </p:nvPr>
        </p:nvSpPr>
        <p:spPr>
          <a:xfrm>
            <a:off x="9701837" y="6442565"/>
            <a:ext cx="1312025" cy="365125"/>
          </a:xfrm>
          <a:prstGeom prst="rect">
            <a:avLst/>
          </a:prstGeom>
        </p:spPr>
        <p:txBody>
          <a:bodyPr/>
          <a:lstStyle>
            <a:lvl1pPr algn="r">
              <a:defRPr sz="1400">
                <a:solidFill>
                  <a:schemeClr val="bg1"/>
                </a:solidFill>
              </a:defRPr>
            </a:lvl1pPr>
          </a:lstStyle>
          <a:p>
            <a:fld id="{F8DC2A9F-844C-43CB-AE85-5CEEEC0E3442}" type="slidenum">
              <a:rPr lang="en-US" smtClean="0"/>
              <a:pPr/>
              <a:t>‹#›</a:t>
            </a:fld>
            <a:endParaRPr lang="en-US" dirty="0"/>
          </a:p>
        </p:txBody>
      </p:sp>
      <p:cxnSp>
        <p:nvCxnSpPr>
          <p:cNvPr id="11" name="Straight Connector 10">
            <a:extLst>
              <a:ext uri="{FF2B5EF4-FFF2-40B4-BE49-F238E27FC236}">
                <a16:creationId xmlns:a16="http://schemas.microsoft.com/office/drawing/2014/main" id="{A06D321D-C6B3-A046-B17A-C2A26BE226E3}"/>
              </a:ext>
            </a:extLst>
          </p:cNvPr>
          <p:cNvCxnSpPr>
            <a:cxnSpLocks/>
          </p:cNvCxnSpPr>
          <p:nvPr userDrawn="1"/>
        </p:nvCxnSpPr>
        <p:spPr>
          <a:xfrm>
            <a:off x="1171254" y="1605512"/>
            <a:ext cx="98426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207150"/>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71254" y="1853992"/>
            <a:ext cx="4924746" cy="496590"/>
          </a:xfrm>
          <a:prstGeom prst="rect">
            <a:avLst/>
          </a:prstGeom>
        </p:spPr>
        <p:txBody>
          <a:bodyPr/>
          <a:lstStyle>
            <a:lvl1pPr marL="0" indent="0">
              <a:buNone/>
              <a:defRPr lang="en-US" sz="2800" b="1" kern="1200" spc="-50" baseline="0" dirty="0">
                <a:solidFill>
                  <a:schemeClr val="accent5"/>
                </a:solidFill>
                <a:latin typeface="+mj-lt"/>
                <a:ea typeface="+mj-ea"/>
                <a:cs typeface="+mj-cs"/>
              </a:defRPr>
            </a:lvl1pPr>
            <a:lvl2pPr marL="384048" indent="-182880">
              <a:buFont typeface="Wingdings" pitchFamily="2" charset="2"/>
              <a:buChar char="§"/>
              <a:defRPr/>
            </a:lvl2pPr>
            <a:lvl3pPr marL="566928" indent="-182880">
              <a:buFont typeface="Wingdings" pitchFamily="2" charset="2"/>
              <a:buChar char="§"/>
              <a:defRPr/>
            </a:lvl3pPr>
            <a:lvl4pPr marL="749808" indent="-182880">
              <a:buFont typeface="Wingdings" pitchFamily="2" charset="2"/>
              <a:buChar char="§"/>
              <a:defRPr/>
            </a:lvl4pPr>
            <a:lvl5pPr marL="932688" indent="-182880">
              <a:buFont typeface="Wingdings" pitchFamily="2" charset="2"/>
              <a:buChar char="§"/>
              <a:defRPr/>
            </a:lvl5pPr>
          </a:lstStyle>
          <a:p>
            <a:pPr lvl="0"/>
            <a:r>
              <a:rPr lang="en-US" dirty="0"/>
              <a:t>Click to edit sub title</a:t>
            </a:r>
          </a:p>
        </p:txBody>
      </p:sp>
      <p:sp>
        <p:nvSpPr>
          <p:cNvPr id="5" name="Slide Number Placeholder 5">
            <a:extLst>
              <a:ext uri="{FF2B5EF4-FFF2-40B4-BE49-F238E27FC236}">
                <a16:creationId xmlns:a16="http://schemas.microsoft.com/office/drawing/2014/main" id="{A3B09D9E-718E-6F4D-9DE7-11B226E3E009}"/>
              </a:ext>
            </a:extLst>
          </p:cNvPr>
          <p:cNvSpPr>
            <a:spLocks noGrp="1"/>
          </p:cNvSpPr>
          <p:nvPr>
            <p:ph type="sldNum" sz="quarter" idx="4"/>
          </p:nvPr>
        </p:nvSpPr>
        <p:spPr>
          <a:xfrm>
            <a:off x="9708721" y="6442565"/>
            <a:ext cx="1312025" cy="365125"/>
          </a:xfrm>
          <a:prstGeom prst="rect">
            <a:avLst/>
          </a:prstGeom>
        </p:spPr>
        <p:txBody>
          <a:bodyPr/>
          <a:lstStyle>
            <a:lvl1pPr algn="r">
              <a:defRPr sz="1400">
                <a:solidFill>
                  <a:schemeClr val="bg1"/>
                </a:solidFill>
              </a:defRPr>
            </a:lvl1pPr>
          </a:lstStyle>
          <a:p>
            <a:fld id="{F8DC2A9F-844C-43CB-AE85-5CEEEC0E3442}" type="slidenum">
              <a:rPr lang="en-US" smtClean="0"/>
              <a:pPr/>
              <a:t>‹#›</a:t>
            </a:fld>
            <a:endParaRPr lang="en-US" dirty="0"/>
          </a:p>
        </p:txBody>
      </p:sp>
      <p:sp>
        <p:nvSpPr>
          <p:cNvPr id="9" name="Picture Placeholder 8">
            <a:extLst>
              <a:ext uri="{FF2B5EF4-FFF2-40B4-BE49-F238E27FC236}">
                <a16:creationId xmlns:a16="http://schemas.microsoft.com/office/drawing/2014/main" id="{2570C421-57E8-D149-B45C-5C51A140ACC1}"/>
              </a:ext>
            </a:extLst>
          </p:cNvPr>
          <p:cNvSpPr>
            <a:spLocks noGrp="1"/>
          </p:cNvSpPr>
          <p:nvPr>
            <p:ph type="pic" sz="quarter" idx="11"/>
          </p:nvPr>
        </p:nvSpPr>
        <p:spPr>
          <a:xfrm>
            <a:off x="6602413" y="1853991"/>
            <a:ext cx="4418333" cy="4219429"/>
          </a:xfrm>
          <a:prstGeom prst="rect">
            <a:avLst/>
          </a:prstGeom>
        </p:spPr>
        <p:txBody>
          <a:bodyPr/>
          <a:lstStyle/>
          <a:p>
            <a:r>
              <a:rPr lang="en-US"/>
              <a:t>Click icon to add picture</a:t>
            </a:r>
            <a:endParaRPr lang="en-US" dirty="0"/>
          </a:p>
        </p:txBody>
      </p:sp>
      <p:sp>
        <p:nvSpPr>
          <p:cNvPr id="11" name="Content Placeholder 5">
            <a:extLst>
              <a:ext uri="{FF2B5EF4-FFF2-40B4-BE49-F238E27FC236}">
                <a16:creationId xmlns:a16="http://schemas.microsoft.com/office/drawing/2014/main" id="{FAF44554-FFD3-F441-9D67-75B6AD8AD3CC}"/>
              </a:ext>
            </a:extLst>
          </p:cNvPr>
          <p:cNvSpPr>
            <a:spLocks noGrp="1"/>
          </p:cNvSpPr>
          <p:nvPr>
            <p:ph idx="12" hasCustomPrompt="1"/>
          </p:nvPr>
        </p:nvSpPr>
        <p:spPr>
          <a:xfrm>
            <a:off x="1171254" y="2350581"/>
            <a:ext cx="4924746" cy="3722839"/>
          </a:xfrm>
          <a:prstGeom prst="rect">
            <a:avLst/>
          </a:prstGeom>
        </p:spPr>
        <p:txBody>
          <a:bodyPr/>
          <a:lstStyle>
            <a:lvl1pPr marL="0" marR="0" indent="0" algn="l" defTabSz="914400" rtl="0" eaLnBrk="1" fontAlgn="auto" latinLnBrk="0" hangingPunct="1">
              <a:lnSpc>
                <a:spcPct val="90000"/>
              </a:lnSpc>
              <a:spcBef>
                <a:spcPts val="1200"/>
              </a:spcBef>
              <a:spcAft>
                <a:spcPts val="200"/>
              </a:spcAft>
              <a:buClr>
                <a:schemeClr val="accent1"/>
              </a:buClr>
              <a:buSzTx/>
              <a:buFont typeface="Wingdings" pitchFamily="2" charset="2"/>
              <a:buNone/>
              <a:tabLst/>
              <a:defRPr sz="1800"/>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convallis, </a:t>
            </a:r>
            <a:r>
              <a:rPr lang="en-US" dirty="0" err="1"/>
              <a:t>orci</a:t>
            </a:r>
            <a:r>
              <a:rPr lang="en-US" dirty="0"/>
              <a:t> </a:t>
            </a:r>
            <a:r>
              <a:rPr lang="en-US" dirty="0" err="1"/>
              <a:t>eu</a:t>
            </a:r>
            <a:r>
              <a:rPr lang="en-US" dirty="0"/>
              <a:t> lacinia </a:t>
            </a:r>
            <a:r>
              <a:rPr lang="en-US" dirty="0" err="1"/>
              <a:t>tincidunt</a:t>
            </a:r>
            <a:r>
              <a:rPr lang="en-US" dirty="0"/>
              <a:t>, </a:t>
            </a:r>
            <a:r>
              <a:rPr lang="en-US" dirty="0" err="1"/>
              <a:t>metus</a:t>
            </a:r>
            <a:r>
              <a:rPr lang="en-US" dirty="0"/>
              <a:t> </a:t>
            </a:r>
            <a:r>
              <a:rPr lang="en-US" dirty="0" err="1"/>
              <a:t>sem</a:t>
            </a:r>
            <a:r>
              <a:rPr lang="en-US" dirty="0"/>
              <a:t> </a:t>
            </a:r>
            <a:r>
              <a:rPr lang="en-US" dirty="0" err="1"/>
              <a:t>tincidunt</a:t>
            </a:r>
            <a:r>
              <a:rPr lang="en-US" dirty="0"/>
              <a:t> </a:t>
            </a:r>
            <a:r>
              <a:rPr lang="en-US" dirty="0" err="1"/>
              <a:t>arcu</a:t>
            </a:r>
            <a:r>
              <a:rPr lang="en-US" dirty="0"/>
              <a:t>, in </a:t>
            </a:r>
            <a:r>
              <a:rPr lang="en-US" dirty="0" err="1"/>
              <a:t>volutpat</a:t>
            </a:r>
            <a:r>
              <a:rPr lang="en-US" dirty="0"/>
              <a:t> ligula </a:t>
            </a:r>
            <a:r>
              <a:rPr lang="en-US" dirty="0" err="1"/>
              <a:t>tellus</a:t>
            </a:r>
            <a:r>
              <a:rPr lang="en-US" dirty="0"/>
              <a:t> </a:t>
            </a:r>
            <a:r>
              <a:rPr lang="en-US" dirty="0" err="1"/>
              <a:t>eu</a:t>
            </a:r>
            <a:r>
              <a:rPr lang="en-US" dirty="0"/>
              <a:t> </a:t>
            </a:r>
            <a:r>
              <a:rPr lang="en-US" dirty="0" err="1"/>
              <a:t>elit</a:t>
            </a:r>
            <a:r>
              <a:rPr lang="en-US" dirty="0"/>
              <a:t>. </a:t>
            </a:r>
            <a:r>
              <a:rPr lang="en-US" dirty="0" err="1"/>
              <a:t>Nullam</a:t>
            </a:r>
            <a:r>
              <a:rPr lang="en-US" dirty="0"/>
              <a:t> </a:t>
            </a:r>
            <a:r>
              <a:rPr lang="en-US" dirty="0" err="1"/>
              <a:t>quis</a:t>
            </a:r>
            <a:r>
              <a:rPr lang="en-US" dirty="0"/>
              <a:t> dolor </a:t>
            </a:r>
            <a:r>
              <a:rPr lang="en-US" dirty="0" err="1"/>
              <a:t>consectetur</a:t>
            </a:r>
            <a:r>
              <a:rPr lang="en-US" dirty="0"/>
              <a:t>, </a:t>
            </a:r>
            <a:r>
              <a:rPr lang="en-US" dirty="0" err="1"/>
              <a:t>bibendum</a:t>
            </a:r>
            <a:r>
              <a:rPr lang="en-US" dirty="0"/>
              <a:t> </a:t>
            </a:r>
            <a:r>
              <a:rPr lang="en-US" dirty="0" err="1"/>
              <a:t>arcu</a:t>
            </a:r>
            <a:r>
              <a:rPr lang="en-US" dirty="0"/>
              <a:t> in, </a:t>
            </a:r>
            <a:r>
              <a:rPr lang="en-US" dirty="0" err="1"/>
              <a:t>sagittis</a:t>
            </a:r>
            <a:r>
              <a:rPr lang="en-US" dirty="0"/>
              <a:t> ex. </a:t>
            </a:r>
            <a:r>
              <a:rPr lang="en-US" dirty="0" err="1"/>
              <a:t>Phasellus</a:t>
            </a:r>
            <a:r>
              <a:rPr lang="en-US" dirty="0"/>
              <a:t> </a:t>
            </a:r>
            <a:r>
              <a:rPr lang="en-US" dirty="0" err="1"/>
              <a:t>nec</a:t>
            </a:r>
            <a:r>
              <a:rPr lang="en-US" dirty="0"/>
              <a:t> </a:t>
            </a:r>
            <a:r>
              <a:rPr lang="en-US" dirty="0" err="1"/>
              <a:t>mauris</a:t>
            </a:r>
            <a:r>
              <a:rPr lang="en-US" dirty="0"/>
              <a:t> at </a:t>
            </a:r>
            <a:r>
              <a:rPr lang="en-US" dirty="0" err="1"/>
              <a:t>leo</a:t>
            </a:r>
            <a:r>
              <a:rPr lang="en-US" dirty="0"/>
              <a:t> </a:t>
            </a:r>
            <a:r>
              <a:rPr lang="en-US" dirty="0" err="1"/>
              <a:t>sodales</a:t>
            </a:r>
            <a:r>
              <a:rPr lang="en-US" dirty="0"/>
              <a:t> </a:t>
            </a:r>
            <a:r>
              <a:rPr lang="en-US" dirty="0" err="1"/>
              <a:t>viverra</a:t>
            </a:r>
            <a:r>
              <a:rPr lang="en-US" dirty="0"/>
              <a:t>. Duis at mi in </a:t>
            </a:r>
            <a:r>
              <a:rPr lang="en-US" dirty="0" err="1"/>
              <a:t>orci</a:t>
            </a:r>
            <a:r>
              <a:rPr lang="en-US" dirty="0"/>
              <a:t> </a:t>
            </a:r>
            <a:r>
              <a:rPr lang="en-US" dirty="0" err="1"/>
              <a:t>eleifend</a:t>
            </a:r>
            <a:r>
              <a:rPr lang="en-US" dirty="0"/>
              <a:t> </a:t>
            </a:r>
            <a:r>
              <a:rPr lang="en-US" dirty="0" err="1"/>
              <a:t>posuere</a:t>
            </a:r>
            <a:r>
              <a:rPr lang="en-US" dirty="0"/>
              <a:t>. Proin </a:t>
            </a:r>
            <a:r>
              <a:rPr lang="en-US" dirty="0" err="1"/>
              <a:t>ullamcorper</a:t>
            </a:r>
            <a:r>
              <a:rPr lang="en-US" dirty="0"/>
              <a:t> id </a:t>
            </a:r>
            <a:r>
              <a:rPr lang="en-US" dirty="0" err="1"/>
              <a:t>metus</a:t>
            </a:r>
            <a:r>
              <a:rPr lang="en-US" dirty="0"/>
              <a:t> sit </a:t>
            </a:r>
            <a:r>
              <a:rPr lang="en-US" dirty="0" err="1"/>
              <a:t>amet</a:t>
            </a:r>
            <a:r>
              <a:rPr lang="en-US" dirty="0"/>
              <a:t> </a:t>
            </a:r>
            <a:r>
              <a:rPr lang="en-US" dirty="0" err="1"/>
              <a:t>eleifend</a:t>
            </a:r>
            <a:r>
              <a:rPr lang="en-US" dirty="0"/>
              <a:t>. </a:t>
            </a:r>
          </a:p>
        </p:txBody>
      </p:sp>
      <p:cxnSp>
        <p:nvCxnSpPr>
          <p:cNvPr id="18" name="Straight Connector 17">
            <a:extLst>
              <a:ext uri="{FF2B5EF4-FFF2-40B4-BE49-F238E27FC236}">
                <a16:creationId xmlns:a16="http://schemas.microsoft.com/office/drawing/2014/main" id="{32779E21-3E77-D545-9FEB-450C4403D53B}"/>
              </a:ext>
            </a:extLst>
          </p:cNvPr>
          <p:cNvCxnSpPr>
            <a:cxnSpLocks/>
          </p:cNvCxnSpPr>
          <p:nvPr userDrawn="1"/>
        </p:nvCxnSpPr>
        <p:spPr>
          <a:xfrm>
            <a:off x="1171254" y="1605512"/>
            <a:ext cx="98426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D1BF93E-5D3F-0748-8DD2-585E452334A6}"/>
              </a:ext>
            </a:extLst>
          </p:cNvPr>
          <p:cNvSpPr>
            <a:spLocks noGrp="1"/>
          </p:cNvSpPr>
          <p:nvPr>
            <p:ph type="title" hasCustomPrompt="1"/>
          </p:nvPr>
        </p:nvSpPr>
        <p:spPr>
          <a:xfrm>
            <a:off x="1115348" y="1064093"/>
            <a:ext cx="7781866" cy="431027"/>
          </a:xfrm>
          <a:prstGeom prst="rect">
            <a:avLst/>
          </a:prstGeom>
        </p:spPr>
        <p:txBody>
          <a:bodyPr/>
          <a:lstStyle>
            <a:lvl1pPr marL="0">
              <a:defRPr sz="4000">
                <a:solidFill>
                  <a:schemeClr val="accent5"/>
                </a:solidFill>
              </a:defRPr>
            </a:lvl1pPr>
          </a:lstStyle>
          <a:p>
            <a:r>
              <a:rPr lang="en-US" dirty="0"/>
              <a:t>CLICK TO EDIT MASTER TITLE</a:t>
            </a:r>
          </a:p>
        </p:txBody>
      </p:sp>
    </p:spTree>
    <p:extLst>
      <p:ext uri="{BB962C8B-B14F-4D97-AF65-F5344CB8AC3E}">
        <p14:creationId xmlns:p14="http://schemas.microsoft.com/office/powerpoint/2010/main" val="2309676577"/>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B4B7F1-9362-A745-B259-F76D1C49B2C4}"/>
              </a:ext>
            </a:extLst>
          </p:cNvPr>
          <p:cNvSpPr/>
          <p:nvPr userDrawn="1"/>
        </p:nvSpPr>
        <p:spPr>
          <a:xfrm>
            <a:off x="7916952" y="1778885"/>
            <a:ext cx="3096910" cy="437551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FC0F46E-7914-5649-8AC5-61C37434B502}"/>
              </a:ext>
            </a:extLst>
          </p:cNvPr>
          <p:cNvSpPr>
            <a:spLocks noGrp="1"/>
          </p:cNvSpPr>
          <p:nvPr>
            <p:ph idx="1" hasCustomPrompt="1"/>
          </p:nvPr>
        </p:nvSpPr>
        <p:spPr>
          <a:xfrm>
            <a:off x="1171254" y="1778885"/>
            <a:ext cx="6444888" cy="4375518"/>
          </a:xfrm>
          <a:prstGeom prst="rect">
            <a:avLst/>
          </a:prstGeom>
        </p:spPr>
        <p:txBody>
          <a:bodyPr/>
          <a:lstStyle>
            <a:lvl1pPr marL="91440" marR="0" indent="-91440" algn="l" defTabSz="914400" rtl="0" eaLnBrk="1" fontAlgn="auto" latinLnBrk="0" hangingPunct="1">
              <a:lnSpc>
                <a:spcPct val="90000"/>
              </a:lnSpc>
              <a:spcBef>
                <a:spcPts val="1200"/>
              </a:spcBef>
              <a:spcAft>
                <a:spcPts val="200"/>
              </a:spcAft>
              <a:buClr>
                <a:schemeClr val="accent1"/>
              </a:buClr>
              <a:buSzTx/>
              <a:buFont typeface="Calibri" panose="020F0502020204030204" pitchFamily="34" charset="0"/>
              <a:buChar char=" "/>
              <a:tabLst/>
              <a:defRPr sz="1800"/>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convallis, </a:t>
            </a:r>
            <a:r>
              <a:rPr lang="en-US" dirty="0" err="1"/>
              <a:t>orci</a:t>
            </a:r>
            <a:r>
              <a:rPr lang="en-US" dirty="0"/>
              <a:t> </a:t>
            </a:r>
            <a:r>
              <a:rPr lang="en-US" dirty="0" err="1"/>
              <a:t>eu</a:t>
            </a:r>
            <a:r>
              <a:rPr lang="en-US" dirty="0"/>
              <a:t> lacinia </a:t>
            </a:r>
            <a:r>
              <a:rPr lang="en-US" dirty="0" err="1"/>
              <a:t>tincidunt</a:t>
            </a:r>
            <a:r>
              <a:rPr lang="en-US" dirty="0"/>
              <a:t>, </a:t>
            </a:r>
            <a:r>
              <a:rPr lang="en-US" dirty="0" err="1"/>
              <a:t>metus</a:t>
            </a:r>
            <a:r>
              <a:rPr lang="en-US" dirty="0"/>
              <a:t> </a:t>
            </a:r>
            <a:r>
              <a:rPr lang="en-US" dirty="0" err="1"/>
              <a:t>sem</a:t>
            </a:r>
            <a:r>
              <a:rPr lang="en-US" dirty="0"/>
              <a:t> </a:t>
            </a:r>
            <a:r>
              <a:rPr lang="en-US" dirty="0" err="1"/>
              <a:t>tincidunt</a:t>
            </a:r>
            <a:r>
              <a:rPr lang="en-US" dirty="0"/>
              <a:t> </a:t>
            </a:r>
            <a:r>
              <a:rPr lang="en-US" dirty="0" err="1"/>
              <a:t>arcu</a:t>
            </a:r>
            <a:r>
              <a:rPr lang="en-US" dirty="0"/>
              <a:t>, in </a:t>
            </a:r>
            <a:r>
              <a:rPr lang="en-US" dirty="0" err="1"/>
              <a:t>volutpat</a:t>
            </a:r>
            <a:r>
              <a:rPr lang="en-US" dirty="0"/>
              <a:t> ligula </a:t>
            </a:r>
            <a:r>
              <a:rPr lang="en-US" dirty="0" err="1"/>
              <a:t>tellus</a:t>
            </a:r>
            <a:r>
              <a:rPr lang="en-US" dirty="0"/>
              <a:t> </a:t>
            </a:r>
            <a:r>
              <a:rPr lang="en-US" dirty="0" err="1"/>
              <a:t>eu</a:t>
            </a:r>
            <a:r>
              <a:rPr lang="en-US" dirty="0"/>
              <a:t> </a:t>
            </a:r>
            <a:r>
              <a:rPr lang="en-US" dirty="0" err="1"/>
              <a:t>elit</a:t>
            </a:r>
            <a:r>
              <a:rPr lang="en-US" dirty="0"/>
              <a:t>. </a:t>
            </a:r>
            <a:r>
              <a:rPr lang="en-US" dirty="0" err="1"/>
              <a:t>Nullam</a:t>
            </a:r>
            <a:r>
              <a:rPr lang="en-US" dirty="0"/>
              <a:t> </a:t>
            </a:r>
            <a:r>
              <a:rPr lang="en-US" dirty="0" err="1"/>
              <a:t>quis</a:t>
            </a:r>
            <a:r>
              <a:rPr lang="en-US" dirty="0"/>
              <a:t> dolor </a:t>
            </a:r>
            <a:r>
              <a:rPr lang="en-US" dirty="0" err="1"/>
              <a:t>consectetur</a:t>
            </a:r>
            <a:r>
              <a:rPr lang="en-US" dirty="0"/>
              <a:t>, </a:t>
            </a:r>
            <a:r>
              <a:rPr lang="en-US" dirty="0" err="1"/>
              <a:t>bibendum</a:t>
            </a:r>
            <a:r>
              <a:rPr lang="en-US" dirty="0"/>
              <a:t> </a:t>
            </a:r>
            <a:r>
              <a:rPr lang="en-US" dirty="0" err="1"/>
              <a:t>arcu</a:t>
            </a:r>
            <a:r>
              <a:rPr lang="en-US" dirty="0"/>
              <a:t> in, </a:t>
            </a:r>
            <a:r>
              <a:rPr lang="en-US" dirty="0" err="1"/>
              <a:t>sagittis</a:t>
            </a:r>
            <a:r>
              <a:rPr lang="en-US" dirty="0"/>
              <a:t> ex. </a:t>
            </a:r>
            <a:r>
              <a:rPr lang="en-US" dirty="0" err="1"/>
              <a:t>Phasellus</a:t>
            </a:r>
            <a:r>
              <a:rPr lang="en-US" dirty="0"/>
              <a:t> </a:t>
            </a:r>
            <a:r>
              <a:rPr lang="en-US" dirty="0" err="1"/>
              <a:t>nec</a:t>
            </a:r>
            <a:r>
              <a:rPr lang="en-US" dirty="0"/>
              <a:t> </a:t>
            </a:r>
            <a:r>
              <a:rPr lang="en-US" dirty="0" err="1"/>
              <a:t>mauris</a:t>
            </a:r>
            <a:r>
              <a:rPr lang="en-US" dirty="0"/>
              <a:t> at </a:t>
            </a:r>
            <a:r>
              <a:rPr lang="en-US" dirty="0" err="1"/>
              <a:t>leo</a:t>
            </a:r>
            <a:r>
              <a:rPr lang="en-US" dirty="0"/>
              <a:t> </a:t>
            </a:r>
            <a:r>
              <a:rPr lang="en-US" dirty="0" err="1"/>
              <a:t>sodales</a:t>
            </a:r>
            <a:r>
              <a:rPr lang="en-US" dirty="0"/>
              <a:t> </a:t>
            </a:r>
            <a:r>
              <a:rPr lang="en-US" dirty="0" err="1"/>
              <a:t>viverra</a:t>
            </a:r>
            <a:r>
              <a:rPr lang="en-US" dirty="0"/>
              <a:t>. Duis at mi in </a:t>
            </a:r>
            <a:r>
              <a:rPr lang="en-US" dirty="0" err="1"/>
              <a:t>orci</a:t>
            </a:r>
            <a:r>
              <a:rPr lang="en-US" dirty="0"/>
              <a:t> </a:t>
            </a:r>
            <a:r>
              <a:rPr lang="en-US" dirty="0" err="1"/>
              <a:t>eleifend</a:t>
            </a:r>
            <a:r>
              <a:rPr lang="en-US" dirty="0"/>
              <a:t> </a:t>
            </a:r>
            <a:r>
              <a:rPr lang="en-US" dirty="0" err="1"/>
              <a:t>posuere</a:t>
            </a:r>
            <a:r>
              <a:rPr lang="en-US" dirty="0"/>
              <a:t>. Proin </a:t>
            </a:r>
            <a:r>
              <a:rPr lang="en-US" dirty="0" err="1"/>
              <a:t>ullamcorper</a:t>
            </a:r>
            <a:r>
              <a:rPr lang="en-US" dirty="0"/>
              <a:t> id </a:t>
            </a:r>
            <a:r>
              <a:rPr lang="en-US" dirty="0" err="1"/>
              <a:t>metus</a:t>
            </a:r>
            <a:r>
              <a:rPr lang="en-US" dirty="0"/>
              <a:t> sit </a:t>
            </a:r>
            <a:r>
              <a:rPr lang="en-US" dirty="0" err="1"/>
              <a:t>amet</a:t>
            </a:r>
            <a:r>
              <a:rPr lang="en-US" dirty="0"/>
              <a:t> </a:t>
            </a:r>
            <a:r>
              <a:rPr lang="en-US" dirty="0" err="1"/>
              <a:t>eleifend</a:t>
            </a:r>
            <a:r>
              <a:rPr lang="en-US" dirty="0"/>
              <a:t>. </a:t>
            </a:r>
          </a:p>
          <a:p>
            <a:pPr marL="91440" marR="0" lvl="0" indent="-91440" algn="l" defTabSz="914400" rtl="0" eaLnBrk="1" fontAlgn="auto" latinLnBrk="0" hangingPunct="1">
              <a:lnSpc>
                <a:spcPct val="90000"/>
              </a:lnSpc>
              <a:spcBef>
                <a:spcPts val="1200"/>
              </a:spcBef>
              <a:spcAft>
                <a:spcPts val="200"/>
              </a:spcAft>
              <a:buClr>
                <a:schemeClr val="accent1"/>
              </a:buClr>
              <a:buSzTx/>
              <a:buFont typeface="Calibri" panose="020F0502020204030204" pitchFamily="34" charset="0"/>
              <a:buChar char=" "/>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convallis, </a:t>
            </a:r>
            <a:r>
              <a:rPr lang="en-US" dirty="0" err="1"/>
              <a:t>orci</a:t>
            </a:r>
            <a:r>
              <a:rPr lang="en-US" dirty="0"/>
              <a:t> </a:t>
            </a:r>
            <a:r>
              <a:rPr lang="en-US" dirty="0" err="1"/>
              <a:t>eu</a:t>
            </a:r>
            <a:r>
              <a:rPr lang="en-US" dirty="0"/>
              <a:t> lacinia </a:t>
            </a:r>
            <a:r>
              <a:rPr lang="en-US" dirty="0" err="1"/>
              <a:t>tincidunt</a:t>
            </a:r>
            <a:r>
              <a:rPr lang="en-US" dirty="0"/>
              <a:t>, </a:t>
            </a:r>
            <a:r>
              <a:rPr lang="en-US" dirty="0" err="1"/>
              <a:t>metus</a:t>
            </a:r>
            <a:r>
              <a:rPr lang="en-US" dirty="0"/>
              <a:t> </a:t>
            </a:r>
            <a:r>
              <a:rPr lang="en-US" dirty="0" err="1"/>
              <a:t>sem</a:t>
            </a:r>
            <a:r>
              <a:rPr lang="en-US" dirty="0"/>
              <a:t> </a:t>
            </a:r>
            <a:r>
              <a:rPr lang="en-US" dirty="0" err="1"/>
              <a:t>tincidunt</a:t>
            </a:r>
            <a:r>
              <a:rPr lang="en-US" dirty="0"/>
              <a:t> </a:t>
            </a:r>
            <a:r>
              <a:rPr lang="en-US" dirty="0" err="1"/>
              <a:t>arcu</a:t>
            </a:r>
            <a:r>
              <a:rPr lang="en-US" dirty="0"/>
              <a:t>, in </a:t>
            </a:r>
            <a:r>
              <a:rPr lang="en-US" dirty="0" err="1"/>
              <a:t>volutpat</a:t>
            </a:r>
            <a:r>
              <a:rPr lang="en-US" dirty="0"/>
              <a:t> ligula </a:t>
            </a:r>
            <a:r>
              <a:rPr lang="en-US" dirty="0" err="1"/>
              <a:t>tellus</a:t>
            </a:r>
            <a:r>
              <a:rPr lang="en-US" dirty="0"/>
              <a:t> </a:t>
            </a:r>
            <a:r>
              <a:rPr lang="en-US" dirty="0" err="1"/>
              <a:t>eu</a:t>
            </a:r>
            <a:r>
              <a:rPr lang="en-US" dirty="0"/>
              <a:t> </a:t>
            </a:r>
            <a:r>
              <a:rPr lang="en-US" dirty="0" err="1"/>
              <a:t>elit</a:t>
            </a:r>
            <a:r>
              <a:rPr lang="en-US" dirty="0"/>
              <a:t>. </a:t>
            </a:r>
            <a:r>
              <a:rPr lang="en-US" dirty="0" err="1"/>
              <a:t>Nullam</a:t>
            </a:r>
            <a:r>
              <a:rPr lang="en-US" dirty="0"/>
              <a:t> </a:t>
            </a:r>
            <a:r>
              <a:rPr lang="en-US" dirty="0" err="1"/>
              <a:t>quis</a:t>
            </a:r>
            <a:r>
              <a:rPr lang="en-US" dirty="0"/>
              <a:t> dolor </a:t>
            </a:r>
            <a:r>
              <a:rPr lang="en-US" dirty="0" err="1"/>
              <a:t>consectetur</a:t>
            </a:r>
            <a:r>
              <a:rPr lang="en-US" dirty="0"/>
              <a:t>, </a:t>
            </a:r>
            <a:r>
              <a:rPr lang="en-US" dirty="0" err="1"/>
              <a:t>bibendum</a:t>
            </a:r>
            <a:r>
              <a:rPr lang="en-US" dirty="0"/>
              <a:t> </a:t>
            </a:r>
            <a:r>
              <a:rPr lang="en-US" dirty="0" err="1"/>
              <a:t>arcu</a:t>
            </a:r>
            <a:r>
              <a:rPr lang="en-US" dirty="0"/>
              <a:t> in, </a:t>
            </a:r>
            <a:r>
              <a:rPr lang="en-US" dirty="0" err="1"/>
              <a:t>sagittis</a:t>
            </a:r>
            <a:r>
              <a:rPr lang="en-US" dirty="0"/>
              <a:t> ex. </a:t>
            </a:r>
            <a:r>
              <a:rPr lang="en-US" dirty="0" err="1"/>
              <a:t>Phasellus</a:t>
            </a:r>
            <a:r>
              <a:rPr lang="en-US" dirty="0"/>
              <a:t> </a:t>
            </a:r>
            <a:r>
              <a:rPr lang="en-US" dirty="0" err="1"/>
              <a:t>nec</a:t>
            </a:r>
            <a:r>
              <a:rPr lang="en-US" dirty="0"/>
              <a:t> </a:t>
            </a:r>
            <a:r>
              <a:rPr lang="en-US" dirty="0" err="1"/>
              <a:t>mauris</a:t>
            </a:r>
            <a:r>
              <a:rPr lang="en-US" dirty="0"/>
              <a:t> at </a:t>
            </a:r>
            <a:r>
              <a:rPr lang="en-US" dirty="0" err="1"/>
              <a:t>leo</a:t>
            </a:r>
            <a:r>
              <a:rPr lang="en-US" dirty="0"/>
              <a:t> </a:t>
            </a:r>
            <a:r>
              <a:rPr lang="en-US" dirty="0" err="1"/>
              <a:t>sodales</a:t>
            </a:r>
            <a:r>
              <a:rPr lang="en-US" dirty="0"/>
              <a:t> </a:t>
            </a:r>
            <a:r>
              <a:rPr lang="en-US" dirty="0" err="1"/>
              <a:t>viverra</a:t>
            </a:r>
            <a:r>
              <a:rPr lang="en-US" dirty="0"/>
              <a:t>. Duis at mi in </a:t>
            </a:r>
            <a:r>
              <a:rPr lang="en-US" dirty="0" err="1"/>
              <a:t>orci</a:t>
            </a:r>
            <a:r>
              <a:rPr lang="en-US" dirty="0"/>
              <a:t> </a:t>
            </a:r>
            <a:r>
              <a:rPr lang="en-US" dirty="0" err="1"/>
              <a:t>eleifend</a:t>
            </a:r>
            <a:r>
              <a:rPr lang="en-US" dirty="0"/>
              <a:t> </a:t>
            </a:r>
            <a:r>
              <a:rPr lang="en-US" dirty="0" err="1"/>
              <a:t>posuere</a:t>
            </a:r>
            <a:r>
              <a:rPr lang="en-US" dirty="0"/>
              <a:t>. Proin </a:t>
            </a:r>
            <a:r>
              <a:rPr lang="en-US" dirty="0" err="1"/>
              <a:t>ullamcorper</a:t>
            </a:r>
            <a:r>
              <a:rPr lang="en-US" dirty="0"/>
              <a:t> id </a:t>
            </a:r>
            <a:r>
              <a:rPr lang="en-US" dirty="0" err="1"/>
              <a:t>metus</a:t>
            </a:r>
            <a:r>
              <a:rPr lang="en-US" dirty="0"/>
              <a:t> sit </a:t>
            </a:r>
            <a:r>
              <a:rPr lang="en-US" dirty="0" err="1"/>
              <a:t>amet</a:t>
            </a:r>
            <a:r>
              <a:rPr lang="en-US" dirty="0"/>
              <a:t> </a:t>
            </a:r>
            <a:r>
              <a:rPr lang="en-US" dirty="0" err="1"/>
              <a:t>eleifend</a:t>
            </a:r>
            <a:r>
              <a:rPr lang="en-US" dirty="0"/>
              <a:t>. </a:t>
            </a:r>
          </a:p>
          <a:p>
            <a:endParaRPr lang="en-US" dirty="0"/>
          </a:p>
        </p:txBody>
      </p:sp>
      <p:sp>
        <p:nvSpPr>
          <p:cNvPr id="18" name="Picture Placeholder 17">
            <a:extLst>
              <a:ext uri="{FF2B5EF4-FFF2-40B4-BE49-F238E27FC236}">
                <a16:creationId xmlns:a16="http://schemas.microsoft.com/office/drawing/2014/main" id="{E464DC26-8F4E-6443-B1D1-0E97AD22C8C4}"/>
              </a:ext>
            </a:extLst>
          </p:cNvPr>
          <p:cNvSpPr>
            <a:spLocks noGrp="1"/>
          </p:cNvSpPr>
          <p:nvPr>
            <p:ph type="pic" sz="quarter" idx="11"/>
          </p:nvPr>
        </p:nvSpPr>
        <p:spPr>
          <a:xfrm>
            <a:off x="8171112" y="2006385"/>
            <a:ext cx="2627313" cy="1971682"/>
          </a:xfrm>
          <a:prstGeom prst="rect">
            <a:avLst/>
          </a:prstGeom>
        </p:spPr>
        <p:txBody>
          <a:bodyPr/>
          <a:lstStyle/>
          <a:p>
            <a:r>
              <a:rPr lang="en-US"/>
              <a:t>Click icon to add picture</a:t>
            </a:r>
          </a:p>
        </p:txBody>
      </p:sp>
      <p:sp>
        <p:nvSpPr>
          <p:cNvPr id="20" name="Text Placeholder 19">
            <a:extLst>
              <a:ext uri="{FF2B5EF4-FFF2-40B4-BE49-F238E27FC236}">
                <a16:creationId xmlns:a16="http://schemas.microsoft.com/office/drawing/2014/main" id="{4C74A8E3-FDBC-3748-89B5-07315E365347}"/>
              </a:ext>
            </a:extLst>
          </p:cNvPr>
          <p:cNvSpPr>
            <a:spLocks noGrp="1"/>
          </p:cNvSpPr>
          <p:nvPr>
            <p:ph type="body" sz="quarter" idx="12" hasCustomPrompt="1"/>
          </p:nvPr>
        </p:nvSpPr>
        <p:spPr>
          <a:xfrm>
            <a:off x="8171112" y="4137653"/>
            <a:ext cx="2627313" cy="274637"/>
          </a:xfrm>
          <a:prstGeom prst="rect">
            <a:avLst/>
          </a:prstGeom>
        </p:spPr>
        <p:txBody>
          <a:bodyPr/>
          <a:lstStyle>
            <a:lvl1pPr marL="0" indent="0">
              <a:buNone/>
              <a:defRPr lang="en-US" sz="1400" b="1" kern="1200" dirty="0" smtClean="0">
                <a:solidFill>
                  <a:schemeClr val="tx1"/>
                </a:solidFill>
                <a:latin typeface="+mn-lt"/>
                <a:ea typeface="+mn-ea"/>
                <a:cs typeface="+mn-cs"/>
              </a:defRPr>
            </a:lvl1pPr>
          </a:lstStyle>
          <a:p>
            <a:pPr lvl="0"/>
            <a:r>
              <a:rPr lang="en-US" dirty="0"/>
              <a:t>Click to enter Name, Title</a:t>
            </a:r>
          </a:p>
        </p:txBody>
      </p:sp>
      <p:sp>
        <p:nvSpPr>
          <p:cNvPr id="21" name="Text Placeholder 19">
            <a:extLst>
              <a:ext uri="{FF2B5EF4-FFF2-40B4-BE49-F238E27FC236}">
                <a16:creationId xmlns:a16="http://schemas.microsoft.com/office/drawing/2014/main" id="{8A6CDDA2-C614-3444-9902-8CDDD6BCAB45}"/>
              </a:ext>
            </a:extLst>
          </p:cNvPr>
          <p:cNvSpPr>
            <a:spLocks noGrp="1"/>
          </p:cNvSpPr>
          <p:nvPr>
            <p:ph type="body" sz="quarter" idx="13" hasCustomPrompt="1"/>
          </p:nvPr>
        </p:nvSpPr>
        <p:spPr>
          <a:xfrm>
            <a:off x="8171111" y="4412290"/>
            <a:ext cx="2627313" cy="441652"/>
          </a:xfrm>
          <a:prstGeom prst="rect">
            <a:avLst/>
          </a:prstGeom>
        </p:spPr>
        <p:txBody>
          <a:bodyPr/>
          <a:lstStyle>
            <a:lvl1pPr marL="0" indent="0" algn="l" defTabSz="457200" rtl="0" eaLnBrk="1" latinLnBrk="0" hangingPunct="1">
              <a:lnSpc>
                <a:spcPct val="100000"/>
              </a:lnSpc>
              <a:buNone/>
              <a:defRPr lang="en-US" sz="1400" kern="1200" dirty="0">
                <a:solidFill>
                  <a:schemeClr val="tx1"/>
                </a:solidFill>
                <a:latin typeface="+mn-lt"/>
                <a:ea typeface="+mn-ea"/>
                <a:cs typeface="+mn-cs"/>
              </a:defRPr>
            </a:lvl1pPr>
          </a:lstStyle>
          <a:p>
            <a:r>
              <a:rPr lang="en-US" sz="1400" dirty="0"/>
              <a:t>Click to enter area(s) of practice</a:t>
            </a:r>
          </a:p>
        </p:txBody>
      </p:sp>
      <p:sp>
        <p:nvSpPr>
          <p:cNvPr id="22" name="Text Placeholder 19">
            <a:extLst>
              <a:ext uri="{FF2B5EF4-FFF2-40B4-BE49-F238E27FC236}">
                <a16:creationId xmlns:a16="http://schemas.microsoft.com/office/drawing/2014/main" id="{D5F74AC7-0C8B-964D-A25A-A66B44F23343}"/>
              </a:ext>
            </a:extLst>
          </p:cNvPr>
          <p:cNvSpPr>
            <a:spLocks noGrp="1"/>
          </p:cNvSpPr>
          <p:nvPr>
            <p:ph type="body" sz="quarter" idx="14" hasCustomPrompt="1"/>
          </p:nvPr>
        </p:nvSpPr>
        <p:spPr>
          <a:xfrm>
            <a:off x="8171110" y="5142104"/>
            <a:ext cx="2627313" cy="274637"/>
          </a:xfrm>
          <a:prstGeom prst="rect">
            <a:avLst/>
          </a:prstGeom>
        </p:spPr>
        <p:txBody>
          <a:bodyPr/>
          <a:lstStyle>
            <a:lvl1pPr marL="0" indent="0" algn="l" defTabSz="457200" rtl="0" eaLnBrk="1" latinLnBrk="0" hangingPunct="1">
              <a:buNone/>
              <a:defRPr lang="en-US" sz="1400" u="sng" kern="1200" dirty="0">
                <a:solidFill>
                  <a:srgbClr val="F3721F"/>
                </a:solidFill>
                <a:latin typeface="+mn-lt"/>
                <a:ea typeface="+mn-ea"/>
                <a:cs typeface="+mn-cs"/>
              </a:defRPr>
            </a:lvl1pPr>
          </a:lstStyle>
          <a:p>
            <a:pPr lvl="0"/>
            <a:r>
              <a:rPr lang="en-US" dirty="0"/>
              <a:t>Click to enter email address</a:t>
            </a:r>
          </a:p>
        </p:txBody>
      </p:sp>
      <p:sp>
        <p:nvSpPr>
          <p:cNvPr id="23" name="Text Placeholder 19">
            <a:extLst>
              <a:ext uri="{FF2B5EF4-FFF2-40B4-BE49-F238E27FC236}">
                <a16:creationId xmlns:a16="http://schemas.microsoft.com/office/drawing/2014/main" id="{B435344B-9D6C-6E45-A37F-5296AE5EB6F2}"/>
              </a:ext>
            </a:extLst>
          </p:cNvPr>
          <p:cNvSpPr>
            <a:spLocks noGrp="1"/>
          </p:cNvSpPr>
          <p:nvPr>
            <p:ph type="body" sz="quarter" idx="15" hasCustomPrompt="1"/>
          </p:nvPr>
        </p:nvSpPr>
        <p:spPr>
          <a:xfrm>
            <a:off x="8171109" y="5518232"/>
            <a:ext cx="2627313" cy="511992"/>
          </a:xfrm>
          <a:prstGeom prst="rect">
            <a:avLst/>
          </a:prstGeom>
        </p:spPr>
        <p:txBody>
          <a:bodyPr/>
          <a:lstStyle>
            <a:lvl1pPr marL="0" indent="0" algn="l" defTabSz="457200" rtl="0" eaLnBrk="1" latinLnBrk="0" hangingPunct="1">
              <a:buNone/>
              <a:defRPr lang="en-US" sz="1400" i="1" kern="1200" dirty="0">
                <a:solidFill>
                  <a:schemeClr val="tx1"/>
                </a:solidFill>
                <a:latin typeface="+mn-lt"/>
                <a:ea typeface="+mn-ea"/>
                <a:cs typeface="+mn-cs"/>
              </a:defRPr>
            </a:lvl1pPr>
          </a:lstStyle>
          <a:p>
            <a:r>
              <a:rPr lang="en-US" sz="1400" dirty="0"/>
              <a:t>Click to enter accolades </a:t>
            </a:r>
          </a:p>
        </p:txBody>
      </p:sp>
      <p:sp>
        <p:nvSpPr>
          <p:cNvPr id="19" name="Slide Number Placeholder 5">
            <a:extLst>
              <a:ext uri="{FF2B5EF4-FFF2-40B4-BE49-F238E27FC236}">
                <a16:creationId xmlns:a16="http://schemas.microsoft.com/office/drawing/2014/main" id="{53672C23-5657-C14E-A5F3-7EC5982A3A48}"/>
              </a:ext>
            </a:extLst>
          </p:cNvPr>
          <p:cNvSpPr>
            <a:spLocks noGrp="1"/>
          </p:cNvSpPr>
          <p:nvPr>
            <p:ph type="sldNum" sz="quarter" idx="4"/>
          </p:nvPr>
        </p:nvSpPr>
        <p:spPr>
          <a:xfrm>
            <a:off x="9708721" y="6442565"/>
            <a:ext cx="1312025" cy="365125"/>
          </a:xfrm>
          <a:prstGeom prst="rect">
            <a:avLst/>
          </a:prstGeom>
        </p:spPr>
        <p:txBody>
          <a:bodyPr/>
          <a:lstStyle>
            <a:lvl1pPr algn="r">
              <a:defRPr sz="1400">
                <a:solidFill>
                  <a:schemeClr val="bg1"/>
                </a:solidFill>
              </a:defRPr>
            </a:lvl1pPr>
          </a:lstStyle>
          <a:p>
            <a:fld id="{F8DC2A9F-844C-43CB-AE85-5CEEEC0E3442}" type="slidenum">
              <a:rPr lang="en-US" smtClean="0"/>
              <a:pPr/>
              <a:t>‹#›</a:t>
            </a:fld>
            <a:endParaRPr lang="en-US" dirty="0"/>
          </a:p>
        </p:txBody>
      </p:sp>
      <p:cxnSp>
        <p:nvCxnSpPr>
          <p:cNvPr id="26" name="Straight Connector 25">
            <a:extLst>
              <a:ext uri="{FF2B5EF4-FFF2-40B4-BE49-F238E27FC236}">
                <a16:creationId xmlns:a16="http://schemas.microsoft.com/office/drawing/2014/main" id="{E109DBBA-5AA6-1A4F-878E-F9DB7577C4AA}"/>
              </a:ext>
            </a:extLst>
          </p:cNvPr>
          <p:cNvCxnSpPr>
            <a:cxnSpLocks/>
          </p:cNvCxnSpPr>
          <p:nvPr userDrawn="1"/>
        </p:nvCxnSpPr>
        <p:spPr>
          <a:xfrm>
            <a:off x="1171254" y="1605512"/>
            <a:ext cx="98426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4419D3B5-C5B6-0045-907E-366C12BF6CF0}"/>
              </a:ext>
            </a:extLst>
          </p:cNvPr>
          <p:cNvSpPr>
            <a:spLocks noGrp="1"/>
          </p:cNvSpPr>
          <p:nvPr>
            <p:ph type="title" hasCustomPrompt="1"/>
          </p:nvPr>
        </p:nvSpPr>
        <p:spPr>
          <a:xfrm>
            <a:off x="1115348" y="1064093"/>
            <a:ext cx="7781866" cy="431027"/>
          </a:xfrm>
          <a:prstGeom prst="rect">
            <a:avLst/>
          </a:prstGeom>
        </p:spPr>
        <p:txBody>
          <a:bodyPr/>
          <a:lstStyle>
            <a:lvl1pPr marL="0">
              <a:defRPr sz="4000">
                <a:solidFill>
                  <a:schemeClr val="accent5"/>
                </a:solidFill>
              </a:defRPr>
            </a:lvl1pPr>
          </a:lstStyle>
          <a:p>
            <a:r>
              <a:rPr lang="en-US" dirty="0"/>
              <a:t>CLICK TO ENTER ATTORNEY NAME</a:t>
            </a:r>
          </a:p>
        </p:txBody>
      </p:sp>
      <p:sp>
        <p:nvSpPr>
          <p:cNvPr id="14" name="Text Placeholder 19">
            <a:extLst>
              <a:ext uri="{FF2B5EF4-FFF2-40B4-BE49-F238E27FC236}">
                <a16:creationId xmlns:a16="http://schemas.microsoft.com/office/drawing/2014/main" id="{21A3EEA7-DEDD-4640-A774-8CCC15E321E2}"/>
              </a:ext>
            </a:extLst>
          </p:cNvPr>
          <p:cNvSpPr>
            <a:spLocks noGrp="1"/>
          </p:cNvSpPr>
          <p:nvPr>
            <p:ph type="body" sz="quarter" idx="16" hasCustomPrompt="1"/>
          </p:nvPr>
        </p:nvSpPr>
        <p:spPr>
          <a:xfrm>
            <a:off x="8171111" y="4877044"/>
            <a:ext cx="2627313" cy="253910"/>
          </a:xfrm>
          <a:prstGeom prst="rect">
            <a:avLst/>
          </a:prstGeom>
        </p:spPr>
        <p:txBody>
          <a:bodyPr/>
          <a:lstStyle>
            <a:lvl1pPr marL="0" indent="0" algn="l" defTabSz="457200" rtl="0" eaLnBrk="1" latinLnBrk="0" hangingPunct="1">
              <a:lnSpc>
                <a:spcPct val="100000"/>
              </a:lnSpc>
              <a:buNone/>
              <a:defRPr lang="en-US" sz="1400" kern="1200" dirty="0">
                <a:solidFill>
                  <a:schemeClr val="tx1"/>
                </a:solidFill>
                <a:latin typeface="+mn-lt"/>
                <a:ea typeface="+mn-ea"/>
                <a:cs typeface="+mn-cs"/>
              </a:defRPr>
            </a:lvl1pPr>
          </a:lstStyle>
          <a:p>
            <a:r>
              <a:rPr lang="en-US" sz="1400" dirty="0"/>
              <a:t>Click to enter telephone number</a:t>
            </a:r>
          </a:p>
        </p:txBody>
      </p:sp>
    </p:spTree>
    <p:extLst>
      <p:ext uri="{BB962C8B-B14F-4D97-AF65-F5344CB8AC3E}">
        <p14:creationId xmlns:p14="http://schemas.microsoft.com/office/powerpoint/2010/main" val="2195504777"/>
      </p:ext>
    </p:extLst>
  </p:cSld>
  <p:clrMapOvr>
    <a:masterClrMapping/>
  </p:clrMapOvr>
</p:sldLayout>
</file>

<file path=ppt/slideLayouts/slideLayout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032EA9-D59D-E247-9E07-C246CCDD39D8}"/>
              </a:ext>
            </a:extLst>
          </p:cNvPr>
          <p:cNvSpPr/>
          <p:nvPr userDrawn="1"/>
        </p:nvSpPr>
        <p:spPr>
          <a:xfrm>
            <a:off x="1" y="-1062"/>
            <a:ext cx="12188824" cy="630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580DFDC8-2A2F-6D46-8604-AB17DFB13604}"/>
              </a:ext>
            </a:extLst>
          </p:cNvPr>
          <p:cNvSpPr txBox="1"/>
          <p:nvPr userDrawn="1"/>
        </p:nvSpPr>
        <p:spPr>
          <a:xfrm>
            <a:off x="1766481" y="6423949"/>
            <a:ext cx="8655863"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lumMod val="65000"/>
                    <a:lumOff val="35000"/>
                  </a:schemeClr>
                </a:solidFill>
                <a:effectLst/>
                <a:latin typeface="+mn-lt"/>
                <a:ea typeface="+mn-ea"/>
                <a:cs typeface="+mn-cs"/>
              </a:rPr>
              <a:t>NEW HAVEN | STAMFORD | WATERBURY | SOUTHBURY | LITCHFIELD | </a:t>
            </a:r>
            <a:r>
              <a:rPr lang="en-US" sz="1400" b="1" dirty="0">
                <a:solidFill>
                  <a:schemeClr val="tx1">
                    <a:lumMod val="65000"/>
                    <a:lumOff val="35000"/>
                  </a:schemeClr>
                </a:solidFill>
              </a:rPr>
              <a:t>CARMODYLAW.COM</a:t>
            </a:r>
          </a:p>
          <a:p>
            <a:pPr algn="l"/>
            <a:endParaRPr lang="en-US" sz="1600" kern="1200" dirty="0">
              <a:solidFill>
                <a:schemeClr val="tx2"/>
              </a:solidFill>
              <a:effectLst/>
              <a:latin typeface="+mn-lt"/>
              <a:ea typeface="+mn-ea"/>
              <a:cs typeface="+mn-cs"/>
            </a:endParaRPr>
          </a:p>
        </p:txBody>
      </p:sp>
      <p:pic>
        <p:nvPicPr>
          <p:cNvPr id="5" name="Picture 4">
            <a:extLst>
              <a:ext uri="{FF2B5EF4-FFF2-40B4-BE49-F238E27FC236}">
                <a16:creationId xmlns:a16="http://schemas.microsoft.com/office/drawing/2014/main" id="{3BC72965-5A24-C641-92C8-5C454B0B94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5453" y="2250903"/>
            <a:ext cx="8161094" cy="1805333"/>
          </a:xfrm>
          <a:prstGeom prst="rect">
            <a:avLst/>
          </a:prstGeom>
        </p:spPr>
      </p:pic>
    </p:spTree>
    <p:extLst>
      <p:ext uri="{BB962C8B-B14F-4D97-AF65-F5344CB8AC3E}">
        <p14:creationId xmlns:p14="http://schemas.microsoft.com/office/powerpoint/2010/main" val="1698535080"/>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523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picture containing company name&#10;&#10;Description automatically generated">
            <a:extLst>
              <a:ext uri="{FF2B5EF4-FFF2-40B4-BE49-F238E27FC236}">
                <a16:creationId xmlns:a16="http://schemas.microsoft.com/office/drawing/2014/main" id="{B27BEEDF-BA25-7E40-B692-8AFC195268B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86260" y="439727"/>
            <a:ext cx="2095818" cy="462949"/>
          </a:xfrm>
          <a:prstGeom prst="rect">
            <a:avLst/>
          </a:prstGeom>
        </p:spPr>
      </p:pic>
      <p:sp>
        <p:nvSpPr>
          <p:cNvPr id="6" name="Rectangle 5">
            <a:extLst>
              <a:ext uri="{FF2B5EF4-FFF2-40B4-BE49-F238E27FC236}">
                <a16:creationId xmlns:a16="http://schemas.microsoft.com/office/drawing/2014/main" id="{5194E405-9210-6447-96BD-748409ED3B92}"/>
              </a:ext>
            </a:extLst>
          </p:cNvPr>
          <p:cNvSpPr/>
          <p:nvPr userDrawn="1"/>
        </p:nvSpPr>
        <p:spPr>
          <a:xfrm>
            <a:off x="1" y="6308203"/>
            <a:ext cx="12192000" cy="549797"/>
          </a:xfrm>
          <a:prstGeom prst="rect">
            <a:avLst/>
          </a:prstGeom>
          <a:solidFill>
            <a:srgbClr val="F3721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0370986"/>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62" r:id="rId3"/>
    <p:sldLayoutId id="2147483672" r:id="rId4"/>
    <p:sldLayoutId id="2147483670" r:id="rId5"/>
    <p:sldLayoutId id="2147483668" r:id="rId6"/>
    <p:sldLayoutId id="2147483673" r:id="rId7"/>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&#65279;<?xml version="1.0" encoding="utf-8"?><Relationships xmlns="http://schemas.openxmlformats.org/package/2006/relationships"><Relationship Type="http://schemas.openxmlformats.org/officeDocument/2006/relationships/image" Target="../media/image31.jpg" Id="rId2" /><Relationship Type="http://schemas.openxmlformats.org/officeDocument/2006/relationships/slideLayout" Target="../slideLayouts/slideLayout3.xml" Id="rId1"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D57E743-48B0-254F-8DC3-1FDA6C49A77A}"/>
              </a:ext>
            </a:extLst>
          </p:cNvPr>
          <p:cNvSpPr>
            <a:spLocks noGrp="1"/>
          </p:cNvSpPr>
          <p:nvPr>
            <p:ph type="ctrTitle"/>
          </p:nvPr>
        </p:nvSpPr>
        <p:spPr>
          <a:xfrm>
            <a:off x="1168400" y="1328537"/>
            <a:ext cx="9845462" cy="1121111"/>
          </a:xfrm>
        </p:spPr>
        <p:txBody>
          <a:bodyPr/>
          <a:lstStyle/>
          <a:p>
            <a:pPr algn="ctr"/>
            <a:r>
              <a:rPr lang="en-US" sz="3600" b="1" dirty="0"/>
              <a:t>Best Practices for Performance Management</a:t>
            </a:r>
            <a:br>
              <a:rPr lang="en-US" sz="1100" dirty="0"/>
            </a:br>
            <a:endParaRPr lang="en-US" sz="2800" dirty="0"/>
          </a:p>
        </p:txBody>
      </p:sp>
      <p:sp>
        <p:nvSpPr>
          <p:cNvPr id="3" name="Subtitle 2" descr="" title="">
            <a:extLst>
              <a:ext uri="{FF2B5EF4-FFF2-40B4-BE49-F238E27FC236}">
                <a16:creationId xmlns:a16="http://schemas.microsoft.com/office/drawing/2014/main" id="{1CC204DC-DC49-5045-9CA0-4EF3BA879D6B}"/>
              </a:ext>
            </a:extLst>
          </p:cNvPr>
          <p:cNvSpPr>
            <a:spLocks noGrp="1"/>
          </p:cNvSpPr>
          <p:nvPr>
            <p:ph type="subTitle" idx="1"/>
          </p:nvPr>
        </p:nvSpPr>
        <p:spPr>
          <a:xfrm>
            <a:off x="1168400" y="2868444"/>
            <a:ext cx="9845462" cy="1121111"/>
          </a:xfrm>
        </p:spPr>
        <p:txBody>
          <a:bodyPr/>
          <a:lstStyle/>
          <a:p>
            <a:pPr algn="ctr"/>
            <a:r>
              <a:rPr lang="en-US" sz="2800" dirty="0"/>
              <a:t>Waterbury Regional Chamber of Commerce</a:t>
            </a:r>
          </a:p>
        </p:txBody>
      </p:sp>
      <p:sp>
        <p:nvSpPr>
          <p:cNvPr id="4" name="Rectangle 3" descr="" title="">
            <a:extLst>
              <a:ext uri="{FF2B5EF4-FFF2-40B4-BE49-F238E27FC236}">
                <a16:creationId xmlns:a16="http://schemas.microsoft.com/office/drawing/2014/main" id="{FE2D2C51-721E-43B7-98B0-FB2F3300C4E2}"/>
              </a:ext>
            </a:extLst>
          </p:cNvPr>
          <p:cNvSpPr txBox="1">
            <a:spLocks noChangeArrowheads="1"/>
          </p:cNvSpPr>
          <p:nvPr/>
        </p:nvSpPr>
        <p:spPr>
          <a:xfrm>
            <a:off x="3095897" y="4408352"/>
            <a:ext cx="6000205" cy="1772112"/>
          </a:xfrm>
          <a:prstGeom prst="rect">
            <a:avLst/>
          </a:prstGeom>
        </p:spPr>
        <p:txBody>
          <a:bodyPr lIns="91440" rIns="91440">
            <a:noAutofit/>
          </a:bodyPr>
          <a:lstStyle>
            <a:lvl1pPr marL="0" indent="0" algn="l" defTabSz="914400" rtl="0" eaLnBrk="1" latinLnBrk="0" hangingPunct="1">
              <a:lnSpc>
                <a:spcPct val="90000"/>
              </a:lnSpc>
              <a:spcBef>
                <a:spcPts val="1200"/>
              </a:spcBef>
              <a:spcAft>
                <a:spcPts val="200"/>
              </a:spcAft>
              <a:buClr>
                <a:schemeClr val="accent1"/>
              </a:buClr>
              <a:buSzTx/>
              <a:buFont typeface="Calibri" panose="020F0502020204030204" pitchFamily="34" charset="0"/>
              <a:buNone/>
              <a:defRPr sz="3200" kern="1200" cap="none" spc="200" baseline="0">
                <a:solidFill>
                  <a:schemeClr val="accent5"/>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70000"/>
              </a:lnSpc>
              <a:spcBef>
                <a:spcPct val="25000"/>
              </a:spcBef>
              <a:spcAft>
                <a:spcPct val="25000"/>
              </a:spcAft>
            </a:pPr>
            <a:endParaRPr lang="en-US" sz="1800" u="sng" dirty="0"/>
          </a:p>
          <a:p>
            <a:pPr algn="ctr">
              <a:lnSpc>
                <a:spcPct val="70000"/>
              </a:lnSpc>
              <a:spcBef>
                <a:spcPct val="25000"/>
              </a:spcBef>
              <a:spcAft>
                <a:spcPct val="25000"/>
              </a:spcAft>
            </a:pPr>
            <a:r>
              <a:rPr lang="en-US" sz="1800" u="sng" dirty="0"/>
              <a:t>Presented by:</a:t>
            </a:r>
          </a:p>
          <a:p>
            <a:pPr algn="ctr">
              <a:lnSpc>
                <a:spcPct val="70000"/>
              </a:lnSpc>
              <a:spcBef>
                <a:spcPct val="25000"/>
              </a:spcBef>
              <a:spcAft>
                <a:spcPct val="25000"/>
              </a:spcAft>
            </a:pPr>
            <a:r>
              <a:rPr lang="en-US" sz="1800" dirty="0"/>
              <a:t>Vincent Farisello</a:t>
            </a:r>
          </a:p>
          <a:p>
            <a:pPr algn="ctr">
              <a:lnSpc>
                <a:spcPct val="70000"/>
              </a:lnSpc>
              <a:spcBef>
                <a:spcPct val="25000"/>
              </a:spcBef>
              <a:spcAft>
                <a:spcPct val="25000"/>
              </a:spcAft>
            </a:pPr>
            <a:r>
              <a:rPr lang="en-US" sz="1800" dirty="0"/>
              <a:t>Nick Zaino</a:t>
            </a:r>
          </a:p>
          <a:p>
            <a:pPr algn="ctr">
              <a:lnSpc>
                <a:spcPct val="70000"/>
              </a:lnSpc>
              <a:spcBef>
                <a:spcPct val="25000"/>
              </a:spcBef>
              <a:spcAft>
                <a:spcPct val="25000"/>
              </a:spcAft>
            </a:pPr>
            <a:endParaRPr lang="en-US" sz="1800" dirty="0"/>
          </a:p>
        </p:txBody>
      </p:sp>
      <p:sp>
        <p:nvSpPr>
          <p:cNvPr id="5" name="Subtitle 2" descr="" title="">
            <a:extLst>
              <a:ext uri="{FF2B5EF4-FFF2-40B4-BE49-F238E27FC236}">
                <a16:creationId xmlns:a16="http://schemas.microsoft.com/office/drawing/2014/main" id="{BDD31317-A918-49A0-961D-85F8FE052B91}"/>
              </a:ext>
            </a:extLst>
          </p:cNvPr>
          <p:cNvSpPr txBox="1">
            <a:spLocks/>
          </p:cNvSpPr>
          <p:nvPr/>
        </p:nvSpPr>
        <p:spPr>
          <a:xfrm>
            <a:off x="1017375" y="3647480"/>
            <a:ext cx="9845462" cy="400219"/>
          </a:xfrm>
          <a:prstGeom prst="rect">
            <a:avLst/>
          </a:prstGeom>
        </p:spPr>
        <p:txBody>
          <a:bodyPr lIns="91440" rIns="91440">
            <a:noAutofit/>
          </a:bodyPr>
          <a:lstStyle>
            <a:lvl1pPr marL="0" indent="0" algn="l" defTabSz="914400" rtl="0" eaLnBrk="1" latinLnBrk="0" hangingPunct="1">
              <a:lnSpc>
                <a:spcPct val="90000"/>
              </a:lnSpc>
              <a:spcBef>
                <a:spcPts val="1200"/>
              </a:spcBef>
              <a:spcAft>
                <a:spcPts val="200"/>
              </a:spcAft>
              <a:buClr>
                <a:schemeClr val="accent1"/>
              </a:buClr>
              <a:buSzTx/>
              <a:buFont typeface="Calibri" panose="020F0502020204030204" pitchFamily="34" charset="0"/>
              <a:buNone/>
              <a:defRPr sz="3200" kern="1200" cap="none" spc="200" baseline="0">
                <a:solidFill>
                  <a:schemeClr val="accent5"/>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2400" dirty="0">
                <a:solidFill>
                  <a:schemeClr val="tx2"/>
                </a:solidFill>
              </a:rPr>
              <a:t>May 8, 2025</a:t>
            </a:r>
          </a:p>
        </p:txBody>
      </p:sp>
    </p:spTree>
    <p:extLst>
      <p:ext uri="{BB962C8B-B14F-4D97-AF65-F5344CB8AC3E}">
        <p14:creationId xmlns:p14="http://schemas.microsoft.com/office/powerpoint/2010/main" val="4157150924"/>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939AA0A2-5272-4B2B-9519-2C689C4CD4D9}"/>
              </a:ext>
            </a:extLst>
          </p:cNvPr>
          <p:cNvSpPr>
            <a:spLocks noGrp="1"/>
          </p:cNvSpPr>
          <p:nvPr>
            <p:ph type="title"/>
          </p:nvPr>
        </p:nvSpPr>
        <p:spPr>
          <a:xfrm>
            <a:off x="1115347" y="1064093"/>
            <a:ext cx="8951761" cy="431027"/>
          </a:xfrm>
        </p:spPr>
        <p:txBody>
          <a:bodyPr/>
          <a:lstStyle/>
          <a:p>
            <a:r>
              <a:rPr lang="en-US" dirty="0"/>
              <a:t>Title VII of the Civil Rights Act of 1964</a:t>
            </a:r>
          </a:p>
        </p:txBody>
      </p:sp>
      <p:sp>
        <p:nvSpPr>
          <p:cNvPr id="6" name="Content Placeholder 5" descr="" title="">
            <a:extLst>
              <a:ext uri="{FF2B5EF4-FFF2-40B4-BE49-F238E27FC236}">
                <a16:creationId xmlns:a16="http://schemas.microsoft.com/office/drawing/2014/main" id="{243506B2-9815-45EA-88D6-D7C1C4347677}"/>
              </a:ext>
            </a:extLst>
          </p:cNvPr>
          <p:cNvSpPr>
            <a:spLocks noGrp="1"/>
          </p:cNvSpPr>
          <p:nvPr>
            <p:ph idx="1"/>
          </p:nvPr>
        </p:nvSpPr>
        <p:spPr>
          <a:xfrm>
            <a:off x="1171254" y="1976846"/>
            <a:ext cx="9842608" cy="4107863"/>
          </a:xfrm>
        </p:spPr>
        <p:txBody>
          <a:bodyPr/>
          <a:lstStyle/>
          <a:p>
            <a:pPr marL="339725" indent="-339725">
              <a:buFont typeface="Wingdings" panose="05000000000000000000" pitchFamily="2" charset="2"/>
              <a:buChar char="§"/>
            </a:pPr>
            <a:r>
              <a:rPr lang="en-US" sz="2800" dirty="0"/>
              <a:t>Prohibits </a:t>
            </a:r>
            <a:r>
              <a:rPr lang="en-US" sz="2800" u="sng" dirty="0"/>
              <a:t>discrimination</a:t>
            </a:r>
            <a:r>
              <a:rPr lang="en-US" sz="2800" dirty="0"/>
              <a:t> and </a:t>
            </a:r>
            <a:r>
              <a:rPr lang="en-US" sz="2800" u="sng" dirty="0"/>
              <a:t>harassment</a:t>
            </a:r>
            <a:r>
              <a:rPr lang="en-US" sz="2800" dirty="0"/>
              <a:t> on the basis of:</a:t>
            </a:r>
          </a:p>
          <a:p>
            <a:pPr marL="627063" indent="-287338">
              <a:spcBef>
                <a:spcPts val="0"/>
              </a:spcBef>
              <a:spcAft>
                <a:spcPts val="600"/>
              </a:spcAft>
              <a:buFont typeface="Calibri" panose="020F0502020204030204" pitchFamily="34" charset="0"/>
              <a:buChar char="–"/>
            </a:pPr>
            <a:r>
              <a:rPr lang="en-US" sz="2400" dirty="0"/>
              <a:t>Race</a:t>
            </a:r>
          </a:p>
          <a:p>
            <a:pPr marL="627063" indent="-287338">
              <a:spcBef>
                <a:spcPts val="0"/>
              </a:spcBef>
              <a:spcAft>
                <a:spcPts val="600"/>
              </a:spcAft>
              <a:buFont typeface="Calibri" panose="020F0502020204030204" pitchFamily="34" charset="0"/>
              <a:buChar char="–"/>
            </a:pPr>
            <a:r>
              <a:rPr lang="en-US" sz="2400" dirty="0"/>
              <a:t>Color</a:t>
            </a:r>
          </a:p>
          <a:p>
            <a:pPr marL="627063" indent="-287338">
              <a:spcBef>
                <a:spcPts val="0"/>
              </a:spcBef>
              <a:spcAft>
                <a:spcPts val="600"/>
              </a:spcAft>
              <a:buFont typeface="Calibri" panose="020F0502020204030204" pitchFamily="34" charset="0"/>
              <a:buChar char="–"/>
            </a:pPr>
            <a:r>
              <a:rPr lang="en-US" sz="2400" dirty="0"/>
              <a:t>Religion</a:t>
            </a:r>
          </a:p>
          <a:p>
            <a:pPr marL="627063" indent="-287338">
              <a:spcBef>
                <a:spcPts val="0"/>
              </a:spcBef>
              <a:spcAft>
                <a:spcPts val="600"/>
              </a:spcAft>
              <a:buFont typeface="Calibri" panose="020F0502020204030204" pitchFamily="34" charset="0"/>
              <a:buChar char="–"/>
            </a:pPr>
            <a:r>
              <a:rPr lang="en-US" sz="2400" dirty="0"/>
              <a:t>Sex/gender stereotyping</a:t>
            </a:r>
          </a:p>
          <a:p>
            <a:pPr marL="627063" indent="-287338">
              <a:spcBef>
                <a:spcPts val="0"/>
              </a:spcBef>
              <a:spcAft>
                <a:spcPts val="600"/>
              </a:spcAft>
              <a:buFont typeface="Calibri" panose="020F0502020204030204" pitchFamily="34" charset="0"/>
              <a:buChar char="–"/>
            </a:pPr>
            <a:r>
              <a:rPr lang="en-US" sz="2400" dirty="0"/>
              <a:t>National origin</a:t>
            </a:r>
          </a:p>
          <a:p>
            <a:pPr marL="627063" indent="-287338">
              <a:spcBef>
                <a:spcPts val="0"/>
              </a:spcBef>
              <a:spcAft>
                <a:spcPts val="600"/>
              </a:spcAft>
              <a:buFont typeface="Calibri" panose="020F0502020204030204" pitchFamily="34" charset="0"/>
              <a:buChar char="–"/>
            </a:pPr>
            <a:r>
              <a:rPr lang="en-US" sz="2400" dirty="0"/>
              <a:t>Pregnancy</a:t>
            </a:r>
          </a:p>
          <a:p>
            <a:pPr marL="627063" indent="-287338">
              <a:spcBef>
                <a:spcPts val="0"/>
              </a:spcBef>
              <a:spcAft>
                <a:spcPts val="600"/>
              </a:spcAft>
              <a:buFont typeface="Calibri" panose="020F0502020204030204" pitchFamily="34" charset="0"/>
              <a:buChar char="–"/>
            </a:pPr>
            <a:r>
              <a:rPr lang="en-US" sz="2400" dirty="0">
                <a:solidFill>
                  <a:schemeClr val="tx1"/>
                </a:solidFill>
              </a:rPr>
              <a:t>Sexual orientation and transgender status </a:t>
            </a:r>
          </a:p>
        </p:txBody>
      </p:sp>
      <p:sp>
        <p:nvSpPr>
          <p:cNvPr id="3" name="Slide Number Placeholder 2" descr="" title="">
            <a:extLst>
              <a:ext uri="{FF2B5EF4-FFF2-40B4-BE49-F238E27FC236}">
                <a16:creationId xmlns:a16="http://schemas.microsoft.com/office/drawing/2014/main" id="{34AA41ED-E04F-4B8F-8A8E-37E37819C483}"/>
              </a:ext>
            </a:extLst>
          </p:cNvPr>
          <p:cNvSpPr>
            <a:spLocks noGrp="1"/>
          </p:cNvSpPr>
          <p:nvPr>
            <p:ph type="sldNum" sz="quarter" idx="4"/>
          </p:nvPr>
        </p:nvSpPr>
        <p:spPr/>
        <p:txBody>
          <a:bodyPr/>
          <a:lstStyle/>
          <a:p>
            <a:fld id="{F8DC2A9F-844C-43CB-AE85-5CEEEC0E3442}" type="slidenum">
              <a:rPr lang="en-US" smtClean="0"/>
              <a:pPr/>
              <a:t>10</a:t>
            </a:fld>
            <a:endParaRPr lang="en-US" dirty="0"/>
          </a:p>
        </p:txBody>
      </p:sp>
    </p:spTree>
    <p:extLst>
      <p:ext uri="{BB962C8B-B14F-4D97-AF65-F5344CB8AC3E}">
        <p14:creationId xmlns:p14="http://schemas.microsoft.com/office/powerpoint/2010/main" val="3981517506"/>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939AA0A2-5272-4B2B-9519-2C689C4CD4D9}"/>
              </a:ext>
            </a:extLst>
          </p:cNvPr>
          <p:cNvSpPr>
            <a:spLocks noGrp="1"/>
          </p:cNvSpPr>
          <p:nvPr>
            <p:ph type="title"/>
          </p:nvPr>
        </p:nvSpPr>
        <p:spPr>
          <a:xfrm>
            <a:off x="1115347" y="1064093"/>
            <a:ext cx="8951761" cy="431027"/>
          </a:xfrm>
        </p:spPr>
        <p:txBody>
          <a:bodyPr/>
          <a:lstStyle/>
          <a:p>
            <a:r>
              <a:rPr lang="en-US" dirty="0"/>
              <a:t>State Law Equivalents</a:t>
            </a:r>
          </a:p>
        </p:txBody>
      </p:sp>
      <p:sp>
        <p:nvSpPr>
          <p:cNvPr id="3" name="Slide Number Placeholder 2" descr="" title="">
            <a:extLst>
              <a:ext uri="{FF2B5EF4-FFF2-40B4-BE49-F238E27FC236}">
                <a16:creationId xmlns:a16="http://schemas.microsoft.com/office/drawing/2014/main" id="{34AA41ED-E04F-4B8F-8A8E-37E37819C483}"/>
              </a:ext>
            </a:extLst>
          </p:cNvPr>
          <p:cNvSpPr>
            <a:spLocks noGrp="1"/>
          </p:cNvSpPr>
          <p:nvPr>
            <p:ph type="sldNum" sz="quarter" idx="4"/>
          </p:nvPr>
        </p:nvSpPr>
        <p:spPr/>
        <p:txBody>
          <a:bodyPr/>
          <a:lstStyle/>
          <a:p>
            <a:fld id="{F8DC2A9F-844C-43CB-AE85-5CEEEC0E3442}" type="slidenum">
              <a:rPr lang="en-US" smtClean="0"/>
              <a:pPr/>
              <a:t>11</a:t>
            </a:fld>
            <a:endParaRPr lang="en-US" dirty="0"/>
          </a:p>
        </p:txBody>
      </p:sp>
      <p:sp>
        <p:nvSpPr>
          <p:cNvPr id="7" name="Rectangle 5" descr="" title="">
            <a:extLst>
              <a:ext uri="{FF2B5EF4-FFF2-40B4-BE49-F238E27FC236}">
                <a16:creationId xmlns:a16="http://schemas.microsoft.com/office/drawing/2014/main" id="{20F6F90E-1DA0-4315-9D0E-68825AC2E75F}"/>
              </a:ext>
            </a:extLst>
          </p:cNvPr>
          <p:cNvSpPr>
            <a:spLocks noGrp="1" noChangeArrowheads="1"/>
          </p:cNvSpPr>
          <p:nvPr>
            <p:ph sz="half" idx="1"/>
          </p:nvPr>
        </p:nvSpPr>
        <p:spPr>
          <a:xfrm>
            <a:off x="1548761" y="1729506"/>
            <a:ext cx="5799909" cy="4525962"/>
          </a:xfrm>
        </p:spPr>
        <p:txBody>
          <a:bodyPr/>
          <a:lstStyle/>
          <a:p>
            <a:pPr marL="287338" indent="-287338">
              <a:buFont typeface="Wingdings" panose="05000000000000000000" pitchFamily="2" charset="2"/>
              <a:buChar char="§"/>
            </a:pPr>
            <a:r>
              <a:rPr lang="en-US" sz="2400" dirty="0"/>
              <a:t>Race</a:t>
            </a:r>
          </a:p>
          <a:p>
            <a:pPr marL="287338" indent="-287338">
              <a:buFont typeface="Wingdings" panose="05000000000000000000" pitchFamily="2" charset="2"/>
              <a:buChar char="§"/>
            </a:pPr>
            <a:r>
              <a:rPr lang="en-US" sz="2400" dirty="0"/>
              <a:t>Color</a:t>
            </a:r>
          </a:p>
          <a:p>
            <a:pPr marL="287338" indent="-287338">
              <a:buFont typeface="Wingdings" panose="05000000000000000000" pitchFamily="2" charset="2"/>
              <a:buChar char="§"/>
            </a:pPr>
            <a:r>
              <a:rPr lang="en-US" sz="2400" dirty="0"/>
              <a:t>Religious creed</a:t>
            </a:r>
          </a:p>
          <a:p>
            <a:pPr marL="287338" indent="-287338">
              <a:buFont typeface="Wingdings" panose="05000000000000000000" pitchFamily="2" charset="2"/>
              <a:buChar char="§"/>
            </a:pPr>
            <a:r>
              <a:rPr lang="en-US" sz="2400" dirty="0"/>
              <a:t>Age</a:t>
            </a:r>
          </a:p>
          <a:p>
            <a:pPr marL="287338" indent="-287338">
              <a:buFont typeface="Wingdings" panose="05000000000000000000" pitchFamily="2" charset="2"/>
              <a:buChar char="§"/>
            </a:pPr>
            <a:r>
              <a:rPr lang="en-US" sz="2400" dirty="0"/>
              <a:t>Sex</a:t>
            </a:r>
          </a:p>
          <a:p>
            <a:pPr marL="287338" indent="-287338">
              <a:buFont typeface="Wingdings" panose="05000000000000000000" pitchFamily="2" charset="2"/>
              <a:buChar char="§"/>
            </a:pPr>
            <a:r>
              <a:rPr lang="en-US" sz="2400" dirty="0"/>
              <a:t>Pregnancy</a:t>
            </a:r>
          </a:p>
          <a:p>
            <a:pPr marL="287338" indent="-287338">
              <a:buFont typeface="Wingdings" panose="05000000000000000000" pitchFamily="2" charset="2"/>
              <a:buChar char="§"/>
            </a:pPr>
            <a:r>
              <a:rPr lang="en-US" sz="2400" dirty="0"/>
              <a:t>Marital status</a:t>
            </a:r>
          </a:p>
          <a:p>
            <a:pPr marL="287338" indent="-287338">
              <a:buFont typeface="Wingdings" panose="05000000000000000000" pitchFamily="2" charset="2"/>
              <a:buChar char="§"/>
            </a:pPr>
            <a:r>
              <a:rPr lang="en-US" sz="2400" dirty="0"/>
              <a:t>National origin</a:t>
            </a:r>
          </a:p>
        </p:txBody>
      </p:sp>
      <p:sp>
        <p:nvSpPr>
          <p:cNvPr id="8" name="Rectangle 6" descr="" title="">
            <a:extLst>
              <a:ext uri="{FF2B5EF4-FFF2-40B4-BE49-F238E27FC236}">
                <a16:creationId xmlns:a16="http://schemas.microsoft.com/office/drawing/2014/main" id="{211327A3-FCF4-4D27-83F6-E7B99FC167A4}"/>
              </a:ext>
            </a:extLst>
          </p:cNvPr>
          <p:cNvSpPr txBox="1">
            <a:spLocks noChangeArrowheads="1"/>
          </p:cNvSpPr>
          <p:nvPr/>
        </p:nvSpPr>
        <p:spPr>
          <a:xfrm>
            <a:off x="5374490" y="1705861"/>
            <a:ext cx="5799909" cy="452596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7338" indent="-287338">
              <a:buFont typeface="Wingdings" panose="05000000000000000000" pitchFamily="2" charset="2"/>
              <a:buChar char="§"/>
            </a:pPr>
            <a:r>
              <a:rPr lang="en-US" sz="2400" dirty="0"/>
              <a:t>Genetic information</a:t>
            </a:r>
          </a:p>
          <a:p>
            <a:pPr marL="287338" indent="-287338">
              <a:buFont typeface="Wingdings" panose="05000000000000000000" pitchFamily="2" charset="2"/>
              <a:buChar char="§"/>
            </a:pPr>
            <a:r>
              <a:rPr lang="en-US" sz="2400" dirty="0"/>
              <a:t>Ancestry</a:t>
            </a:r>
          </a:p>
          <a:p>
            <a:pPr marL="287338" indent="-287338">
              <a:buFont typeface="Wingdings" panose="05000000000000000000" pitchFamily="2" charset="2"/>
              <a:buChar char="§"/>
            </a:pPr>
            <a:r>
              <a:rPr lang="en-US" sz="2400" dirty="0"/>
              <a:t>Past or present history of mental disorder</a:t>
            </a:r>
          </a:p>
          <a:p>
            <a:pPr marL="287338" indent="-287338">
              <a:buFont typeface="Wingdings" panose="05000000000000000000" pitchFamily="2" charset="2"/>
              <a:buChar char="§"/>
            </a:pPr>
            <a:r>
              <a:rPr lang="en-US" sz="2400" dirty="0"/>
              <a:t>Mental &amp; learning disability</a:t>
            </a:r>
          </a:p>
          <a:p>
            <a:pPr marL="287338" indent="-287338">
              <a:buFont typeface="Wingdings" panose="05000000000000000000" pitchFamily="2" charset="2"/>
              <a:buChar char="§"/>
            </a:pPr>
            <a:r>
              <a:rPr lang="en-US" sz="2400" dirty="0"/>
              <a:t>Physical disability (including blindness)</a:t>
            </a:r>
          </a:p>
          <a:p>
            <a:pPr marL="287338" indent="-287338">
              <a:buFont typeface="Wingdings" panose="05000000000000000000" pitchFamily="2" charset="2"/>
              <a:buChar char="§"/>
            </a:pPr>
            <a:r>
              <a:rPr lang="en-US" sz="2400" dirty="0"/>
              <a:t>Sexual orientation</a:t>
            </a:r>
          </a:p>
          <a:p>
            <a:pPr marL="287338" indent="-287338">
              <a:buFont typeface="Wingdings" panose="05000000000000000000" pitchFamily="2" charset="2"/>
              <a:buChar char="§"/>
            </a:pPr>
            <a:r>
              <a:rPr lang="en-US" sz="2400" dirty="0"/>
              <a:t>Gender identity or expression</a:t>
            </a:r>
          </a:p>
          <a:p>
            <a:pPr marL="287338" indent="-287338">
              <a:buFont typeface="Wingdings" panose="05000000000000000000" pitchFamily="2" charset="2"/>
              <a:buChar char="§"/>
            </a:pPr>
            <a:r>
              <a:rPr lang="en-US" sz="2400" dirty="0"/>
              <a:t>Erased criminal records </a:t>
            </a:r>
          </a:p>
          <a:p>
            <a:pPr marL="287338" indent="-287338">
              <a:buFont typeface="Wingdings" panose="05000000000000000000" pitchFamily="2" charset="2"/>
              <a:buChar char="§"/>
            </a:pPr>
            <a:r>
              <a:rPr lang="en-US" sz="2400" dirty="0"/>
              <a:t>Domestic/family violence </a:t>
            </a:r>
          </a:p>
        </p:txBody>
      </p:sp>
    </p:spTree>
    <p:extLst>
      <p:ext uri="{BB962C8B-B14F-4D97-AF65-F5344CB8AC3E}">
        <p14:creationId xmlns:p14="http://schemas.microsoft.com/office/powerpoint/2010/main" val="1347710061"/>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8217359-FCF0-4C01-B485-1038699EF8A0}"/>
              </a:ext>
            </a:extLst>
          </p:cNvPr>
          <p:cNvSpPr>
            <a:spLocks noGrp="1"/>
          </p:cNvSpPr>
          <p:nvPr>
            <p:ph type="title"/>
          </p:nvPr>
        </p:nvSpPr>
        <p:spPr/>
        <p:txBody>
          <a:bodyPr/>
          <a:lstStyle/>
          <a:p>
            <a:r>
              <a:rPr lang="en-US" dirty="0"/>
              <a:t>Timing is Critical</a:t>
            </a:r>
          </a:p>
        </p:txBody>
      </p:sp>
      <p:sp>
        <p:nvSpPr>
          <p:cNvPr id="3" name="Content Placeholder 2" descr="" title="">
            <a:extLst>
              <a:ext uri="{FF2B5EF4-FFF2-40B4-BE49-F238E27FC236}">
                <a16:creationId xmlns:a16="http://schemas.microsoft.com/office/drawing/2014/main" id="{968922DD-05FE-4AD4-9D2C-01F962337439}"/>
              </a:ext>
            </a:extLst>
          </p:cNvPr>
          <p:cNvSpPr>
            <a:spLocks noGrp="1"/>
          </p:cNvSpPr>
          <p:nvPr>
            <p:ph idx="1"/>
          </p:nvPr>
        </p:nvSpPr>
        <p:spPr>
          <a:xfrm>
            <a:off x="1171254" y="2063931"/>
            <a:ext cx="9842608" cy="4020778"/>
          </a:xfrm>
        </p:spPr>
        <p:txBody>
          <a:bodyPr/>
          <a:lstStyle/>
          <a:p>
            <a:pPr algn="ctr"/>
            <a:r>
              <a:rPr lang="en-US" sz="3200" dirty="0"/>
              <a:t>How close in time is the adverse employment action to the protected activity?</a:t>
            </a:r>
          </a:p>
        </p:txBody>
      </p:sp>
      <p:sp>
        <p:nvSpPr>
          <p:cNvPr id="4" name="Slide Number Placeholder 3" descr="" title="">
            <a:extLst>
              <a:ext uri="{FF2B5EF4-FFF2-40B4-BE49-F238E27FC236}">
                <a16:creationId xmlns:a16="http://schemas.microsoft.com/office/drawing/2014/main" id="{B8F51856-2782-43FD-A77E-677C52D8676A}"/>
              </a:ext>
            </a:extLst>
          </p:cNvPr>
          <p:cNvSpPr>
            <a:spLocks noGrp="1"/>
          </p:cNvSpPr>
          <p:nvPr>
            <p:ph type="sldNum" sz="quarter" idx="4"/>
          </p:nvPr>
        </p:nvSpPr>
        <p:spPr/>
        <p:txBody>
          <a:bodyPr/>
          <a:lstStyle/>
          <a:p>
            <a:fld id="{F8DC2A9F-844C-43CB-AE85-5CEEEC0E3442}" type="slidenum">
              <a:rPr lang="en-US" smtClean="0"/>
              <a:pPr/>
              <a:t>12</a:t>
            </a:fld>
            <a:endParaRPr lang="en-US" dirty="0"/>
          </a:p>
        </p:txBody>
      </p:sp>
      <p:pic>
        <p:nvPicPr>
          <p:cNvPr id="7" name="Picture 6" descr="" title="">
            <a:extLst>
              <a:ext uri="{FF2B5EF4-FFF2-40B4-BE49-F238E27FC236}">
                <a16:creationId xmlns:a16="http://schemas.microsoft.com/office/drawing/2014/main" id="{A4D854DB-F519-4710-A5AE-3ADA03E63B26}"/>
              </a:ext>
            </a:extLst>
          </p:cNvPr>
          <p:cNvPicPr>
            <a:picLocks noChangeAspect="1"/>
          </p:cNvPicPr>
          <p:nvPr/>
        </p:nvPicPr>
        <p:blipFill rotWithShape="1">
          <a:blip r:embed="rId2"/>
          <a:srcRect l="17358" t="20644" r="18026" b="30164"/>
          <a:stretch/>
        </p:blipFill>
        <p:spPr>
          <a:xfrm>
            <a:off x="5178287" y="3627782"/>
            <a:ext cx="2743200" cy="2249085"/>
          </a:xfrm>
          <a:prstGeom prst="rect">
            <a:avLst/>
          </a:prstGeom>
        </p:spPr>
      </p:pic>
    </p:spTree>
    <p:extLst>
      <p:ext uri="{BB962C8B-B14F-4D97-AF65-F5344CB8AC3E}">
        <p14:creationId xmlns:p14="http://schemas.microsoft.com/office/powerpoint/2010/main" val="2438112737"/>
      </p:ext>
    </p:extLst>
  </p:cSld>
  <p:clrMapOvr>
    <a:masterClrMapping/>
  </p:clrMapOvr>
</p:sld>
</file>

<file path=ppt/slides/slide13.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8217359-FCF0-4C01-B485-1038699EF8A0}"/>
              </a:ext>
            </a:extLst>
          </p:cNvPr>
          <p:cNvSpPr>
            <a:spLocks noGrp="1"/>
          </p:cNvSpPr>
          <p:nvPr>
            <p:ph type="title"/>
          </p:nvPr>
        </p:nvSpPr>
        <p:spPr>
          <a:xfrm>
            <a:off x="1035138" y="1128219"/>
            <a:ext cx="8666700" cy="451928"/>
          </a:xfrm>
        </p:spPr>
        <p:txBody>
          <a:bodyPr/>
          <a:lstStyle/>
          <a:p>
            <a:r>
              <a:rPr lang="en-US" sz="3200" dirty="0"/>
              <a:t>Golden Rule: Decisions Must be Job Related</a:t>
            </a:r>
          </a:p>
        </p:txBody>
      </p:sp>
      <p:sp>
        <p:nvSpPr>
          <p:cNvPr id="4" name="Slide Number Placeholder 3" descr="" title="">
            <a:extLst>
              <a:ext uri="{FF2B5EF4-FFF2-40B4-BE49-F238E27FC236}">
                <a16:creationId xmlns:a16="http://schemas.microsoft.com/office/drawing/2014/main" id="{B8F51856-2782-43FD-A77E-677C52D8676A}"/>
              </a:ext>
            </a:extLst>
          </p:cNvPr>
          <p:cNvSpPr>
            <a:spLocks noGrp="1"/>
          </p:cNvSpPr>
          <p:nvPr>
            <p:ph type="sldNum" sz="quarter" idx="4"/>
          </p:nvPr>
        </p:nvSpPr>
        <p:spPr/>
        <p:txBody>
          <a:bodyPr/>
          <a:lstStyle/>
          <a:p>
            <a:fld id="{F8DC2A9F-844C-43CB-AE85-5CEEEC0E3442}" type="slidenum">
              <a:rPr lang="en-US" smtClean="0"/>
              <a:pPr/>
              <a:t>13</a:t>
            </a:fld>
            <a:endParaRPr lang="en-US" dirty="0"/>
          </a:p>
        </p:txBody>
      </p:sp>
      <p:pic>
        <p:nvPicPr>
          <p:cNvPr id="10" name="Graphic 9" descr="" title="">
            <a:extLst>
              <a:ext uri="{FF2B5EF4-FFF2-40B4-BE49-F238E27FC236}">
                <a16:creationId xmlns:a16="http://schemas.microsoft.com/office/drawing/2014/main" id="{91C68D7B-2FF0-4042-9539-1CAB94E7D8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8060" y="1924733"/>
            <a:ext cx="3455899" cy="3455899"/>
          </a:xfrm>
          <a:prstGeom prst="rect">
            <a:avLst/>
          </a:prstGeom>
        </p:spPr>
      </p:pic>
      <p:sp>
        <p:nvSpPr>
          <p:cNvPr id="11" name="TextBox 10" descr="" title="">
            <a:extLst>
              <a:ext uri="{FF2B5EF4-FFF2-40B4-BE49-F238E27FC236}">
                <a16:creationId xmlns:a16="http://schemas.microsoft.com/office/drawing/2014/main" id="{2D4CD691-8B86-4DD3-A629-502576D2F555}"/>
              </a:ext>
            </a:extLst>
          </p:cNvPr>
          <p:cNvSpPr txBox="1"/>
          <p:nvPr/>
        </p:nvSpPr>
        <p:spPr>
          <a:xfrm>
            <a:off x="2172389" y="2925113"/>
            <a:ext cx="3646025" cy="1692771"/>
          </a:xfrm>
          <a:prstGeom prst="rect">
            <a:avLst/>
          </a:prstGeom>
          <a:solidFill>
            <a:srgbClr val="FFFF00"/>
          </a:solidFill>
          <a:ln>
            <a:solidFill>
              <a:schemeClr val="tx1"/>
            </a:solidFill>
          </a:ln>
        </p:spPr>
        <p:txBody>
          <a:bodyPr wrap="square" rtlCol="0">
            <a:spAutoFit/>
          </a:bodyPr>
          <a:lstStyle/>
          <a:p>
            <a:pPr algn="ctr"/>
            <a:endParaRPr/>
          </a:p>
          <a:p>
            <a:pPr algn="ctr"/>
            <a:r>
              <a:rPr lang="en-US" sz="2800" b="1" dirty="0"/>
              <a:t>USE THE </a:t>
            </a:r>
          </a:p>
          <a:p>
            <a:pPr algn="ctr"/>
            <a:r>
              <a:rPr lang="en-US" sz="2800" b="1" dirty="0"/>
              <a:t>GOLDEN RULE</a:t>
            </a:r>
          </a:p>
        </p:txBody>
      </p:sp>
    </p:spTree>
    <p:extLst>
      <p:ext uri="{BB962C8B-B14F-4D97-AF65-F5344CB8AC3E}">
        <p14:creationId xmlns:p14="http://schemas.microsoft.com/office/powerpoint/2010/main" val="3704023151"/>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99459BA-EACE-1BB9-7F21-0365222D9640}"/>
              </a:ext>
            </a:extLst>
          </p:cNvPr>
          <p:cNvSpPr>
            <a:spLocks noGrp="1"/>
          </p:cNvSpPr>
          <p:nvPr>
            <p:ph type="title"/>
          </p:nvPr>
        </p:nvSpPr>
        <p:spPr>
          <a:xfrm>
            <a:off x="1135146" y="1064093"/>
            <a:ext cx="8281570" cy="431027"/>
          </a:xfrm>
        </p:spPr>
        <p:txBody>
          <a:bodyPr/>
          <a:lstStyle/>
          <a:p>
            <a:r>
              <a:rPr lang="en-US" dirty="0"/>
              <a:t>Importance of Effective Documentation</a:t>
            </a:r>
          </a:p>
        </p:txBody>
      </p:sp>
      <p:sp>
        <p:nvSpPr>
          <p:cNvPr id="3" name="Slide Number Placeholder 2" descr="" title="">
            <a:extLst>
              <a:ext uri="{FF2B5EF4-FFF2-40B4-BE49-F238E27FC236}">
                <a16:creationId xmlns:a16="http://schemas.microsoft.com/office/drawing/2014/main" id="{F95E3FC9-CC0D-1F65-97F0-203D641A5CD4}"/>
              </a:ext>
            </a:extLst>
          </p:cNvPr>
          <p:cNvSpPr>
            <a:spLocks noGrp="1"/>
          </p:cNvSpPr>
          <p:nvPr>
            <p:ph type="sldNum" sz="quarter" idx="4"/>
          </p:nvPr>
        </p:nvSpPr>
        <p:spPr/>
        <p:txBody>
          <a:bodyPr/>
          <a:lstStyle/>
          <a:p>
            <a:fld id="{F8DC2A9F-844C-43CB-AE85-5CEEEC0E3442}" type="slidenum">
              <a:rPr lang="en-US" smtClean="0"/>
              <a:pPr/>
              <a:t>14</a:t>
            </a:fld>
            <a:endParaRPr lang="en-US" dirty="0"/>
          </a:p>
        </p:txBody>
      </p:sp>
      <p:sp>
        <p:nvSpPr>
          <p:cNvPr id="4" name="Content Placeholder 3" descr="" title="">
            <a:extLst>
              <a:ext uri="{FF2B5EF4-FFF2-40B4-BE49-F238E27FC236}">
                <a16:creationId xmlns:a16="http://schemas.microsoft.com/office/drawing/2014/main" id="{CF0544DC-F3E6-E222-6112-579D5E47A90E}"/>
              </a:ext>
            </a:extLst>
          </p:cNvPr>
          <p:cNvSpPr>
            <a:spLocks noGrp="1"/>
          </p:cNvSpPr>
          <p:nvPr>
            <p:ph idx="1"/>
          </p:nvPr>
        </p:nvSpPr>
        <p:spPr>
          <a:xfrm>
            <a:off x="1135145" y="1763683"/>
            <a:ext cx="7623097" cy="4507808"/>
          </a:xfrm>
        </p:spPr>
        <p:txBody>
          <a:bodyPr>
            <a:normAutofit/>
          </a:bodyPr>
          <a:lstStyle/>
          <a:p>
            <a:pPr marL="0" indent="0">
              <a:buFont typeface="Calibri" panose="020F0502020204030204" pitchFamily="34" charset="0"/>
              <a:buNone/>
            </a:pPr>
            <a:r>
              <a:rPr lang="en-US" sz="2200" dirty="0"/>
              <a:t>You recently hired a new receptionist.  The employee performed well during the first few months.  However, you have noticed that the employee has been taking multiple personal calls during working time.  You learn that the employee is going through a difficult divorce and the calls may be related to her personal situation. Overall, the employee is performing well, and you do not want to “sour” the relationship by addressing the personal calls issue. </a:t>
            </a:r>
          </a:p>
          <a:p>
            <a:pPr marL="0" indent="0">
              <a:buFont typeface="Calibri" panose="020F0502020204030204" pitchFamily="34" charset="0"/>
              <a:buNone/>
            </a:pPr>
            <a:endParaRPr lang="en-US" b="1" i="1" dirty="0">
              <a:solidFill>
                <a:schemeClr val="tx1"/>
              </a:solidFill>
            </a:endParaRPr>
          </a:p>
          <a:p>
            <a:pPr marL="0" indent="0">
              <a:buFont typeface="Calibri" panose="020F0502020204030204" pitchFamily="34" charset="0"/>
              <a:buNone/>
            </a:pPr>
            <a:r>
              <a:rPr lang="en-US" i="1" dirty="0">
                <a:solidFill>
                  <a:schemeClr val="tx1"/>
                </a:solidFill>
              </a:rPr>
              <a:t>How do you handle this situation? </a:t>
            </a:r>
          </a:p>
          <a:p>
            <a:pPr marL="0" indent="0">
              <a:buFont typeface="Calibri" panose="020F0502020204030204" pitchFamily="34" charset="0"/>
              <a:buNone/>
            </a:pPr>
            <a:r>
              <a:rPr lang="en-US" i="1" dirty="0">
                <a:solidFill>
                  <a:schemeClr val="tx1"/>
                </a:solidFill>
              </a:rPr>
              <a:t>Your spouse is a psychologist and you have discussed this issue with your spouse.  Based on those discussions, you would like to recommend that the employee see a therapist. Should you?</a:t>
            </a:r>
          </a:p>
          <a:p>
            <a:endParaRPr lang="en-US" dirty="0"/>
          </a:p>
        </p:txBody>
      </p:sp>
      <p:sp>
        <p:nvSpPr>
          <p:cNvPr id="5" name="Content Placeholder 2" descr="" title="">
            <a:extLst>
              <a:ext uri="{FF2B5EF4-FFF2-40B4-BE49-F238E27FC236}">
                <a16:creationId xmlns:a16="http://schemas.microsoft.com/office/drawing/2014/main" id="{104FACB1-66AF-7E5F-6253-AA933729AFB6}"/>
              </a:ext>
            </a:extLst>
          </p:cNvPr>
          <p:cNvSpPr txBox="1">
            <a:spLocks/>
          </p:cNvSpPr>
          <p:nvPr/>
        </p:nvSpPr>
        <p:spPr>
          <a:xfrm>
            <a:off x="312272" y="1687738"/>
            <a:ext cx="9842608" cy="423071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3200" dirty="0"/>
          </a:p>
        </p:txBody>
      </p:sp>
      <p:pic>
        <p:nvPicPr>
          <p:cNvPr id="6" name="Picture 3" descr="" title="">
            <a:extLst>
              <a:ext uri="{FF2B5EF4-FFF2-40B4-BE49-F238E27FC236}">
                <a16:creationId xmlns:a16="http://schemas.microsoft.com/office/drawing/2014/main" id="{BB49EA88-9561-C832-AC45-375F24A992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8243" y="2304217"/>
            <a:ext cx="3073359" cy="328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72671"/>
      </p:ext>
    </p:extLst>
  </p:cSld>
  <p:clrMapOvr>
    <a:masterClrMapping/>
  </p:clrMapOvr>
</p:sld>
</file>

<file path=ppt/slides/slide15.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38714A4-FDB4-16E0-A550-D2383EA6B001}"/>
              </a:ext>
            </a:extLst>
          </p:cNvPr>
          <p:cNvSpPr>
            <a:spLocks noGrp="1"/>
          </p:cNvSpPr>
          <p:nvPr>
            <p:ph type="title"/>
          </p:nvPr>
        </p:nvSpPr>
        <p:spPr>
          <a:xfrm>
            <a:off x="1115348" y="1064093"/>
            <a:ext cx="7781866" cy="431027"/>
          </a:xfrm>
        </p:spPr>
        <p:txBody>
          <a:bodyPr>
            <a:noAutofit/>
          </a:bodyPr>
          <a:lstStyle/>
          <a:p>
            <a:r>
              <a:rPr lang="en-US" dirty="0"/>
              <a:t>Goals of Documentation </a:t>
            </a:r>
          </a:p>
        </p:txBody>
      </p:sp>
      <p:sp>
        <p:nvSpPr>
          <p:cNvPr id="3" name="Slide Number Placeholder 2" descr="" title="">
            <a:extLst>
              <a:ext uri="{FF2B5EF4-FFF2-40B4-BE49-F238E27FC236}">
                <a16:creationId xmlns:a16="http://schemas.microsoft.com/office/drawing/2014/main" id="{8EBFC553-988D-05DE-8D68-94EB910A00EF}"/>
              </a:ext>
            </a:extLst>
          </p:cNvPr>
          <p:cNvSpPr>
            <a:spLocks noGrp="1"/>
          </p:cNvSpPr>
          <p:nvPr>
            <p:ph type="sldNum" sz="quarter" idx="4"/>
          </p:nvPr>
        </p:nvSpPr>
        <p:spPr>
          <a:xfrm>
            <a:off x="9701837" y="6442565"/>
            <a:ext cx="1312025" cy="365125"/>
          </a:xfrm>
        </p:spPr>
        <p:txBody>
          <a:bodyPr>
            <a:normAutofit/>
          </a:bodyPr>
          <a:lstStyle/>
          <a:p>
            <a:pPr>
              <a:spcAft>
                <a:spcPts val="600"/>
              </a:spcAft>
            </a:pPr>
            <a:fld id="{F8DC2A9F-844C-43CB-AE85-5CEEEC0E3442}" type="slidenum">
              <a:rPr lang="en-US" smtClean="0"/>
              <a:pPr>
                <a:spcAft>
                  <a:spcPts val="600"/>
                </a:spcAft>
              </a:pPr>
              <a:t>15</a:t>
            </a:fld>
            <a:endParaRPr lang="en-US"/>
          </a:p>
        </p:txBody>
      </p:sp>
      <p:graphicFrame>
        <p:nvGraphicFramePr>
          <p:cNvPr id="6" name="Content Placeholder 3" descr="" title="">
            <a:extLst>
              <a:ext uri="{FF2B5EF4-FFF2-40B4-BE49-F238E27FC236}">
                <a16:creationId xmlns:a16="http://schemas.microsoft.com/office/drawing/2014/main" id="{0FAB624C-4824-1AC0-677C-4EADB672B005}"/>
              </a:ext>
            </a:extLst>
          </p:cNvPr>
          <p:cNvGraphicFramePr>
            <a:graphicFrameLocks noGrp="1"/>
          </p:cNvGraphicFramePr>
          <p:nvPr>
            <p:ph idx="1"/>
            <p:extLst>
              <p:ext uri="{D42A27DB-BD31-4B8C-83A1-F6EECF244321}">
                <p14:modId xmlns:p14="http://schemas.microsoft.com/office/powerpoint/2010/main" val="1933796826"/>
              </p:ext>
            </p:extLst>
          </p:nvPr>
        </p:nvGraphicFramePr>
        <p:xfrm>
          <a:off x="1171254" y="1853992"/>
          <a:ext cx="9842608" cy="4230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949065"/>
      </p:ext>
    </p:extLst>
  </p:cSld>
  <p:clrMapOvr>
    <a:masterClrMapping/>
  </p:clrMapOvr>
</p:sld>
</file>

<file path=ppt/slides/slide16.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40978A0-A65B-BFBB-F68F-BFEE5798B4DD}"/>
              </a:ext>
            </a:extLst>
          </p:cNvPr>
          <p:cNvSpPr>
            <a:spLocks noGrp="1"/>
          </p:cNvSpPr>
          <p:nvPr>
            <p:ph type="title"/>
          </p:nvPr>
        </p:nvSpPr>
        <p:spPr>
          <a:xfrm>
            <a:off x="1171254" y="1076402"/>
            <a:ext cx="8328037" cy="431027"/>
          </a:xfrm>
        </p:spPr>
        <p:txBody>
          <a:bodyPr>
            <a:noAutofit/>
          </a:bodyPr>
          <a:lstStyle/>
          <a:p>
            <a:r>
              <a:rPr lang="en-US" dirty="0"/>
              <a:t>Importance of Effective Documentation</a:t>
            </a:r>
          </a:p>
        </p:txBody>
      </p:sp>
      <p:sp>
        <p:nvSpPr>
          <p:cNvPr id="4" name="Slide Number Placeholder 3" descr="" title="">
            <a:extLst>
              <a:ext uri="{FF2B5EF4-FFF2-40B4-BE49-F238E27FC236}">
                <a16:creationId xmlns:a16="http://schemas.microsoft.com/office/drawing/2014/main" id="{D0BBDF85-FB96-47AB-9DAB-58D74B2D6ABE}"/>
              </a:ext>
            </a:extLst>
          </p:cNvPr>
          <p:cNvSpPr>
            <a:spLocks noGrp="1"/>
          </p:cNvSpPr>
          <p:nvPr>
            <p:ph type="sldNum" sz="quarter" idx="4"/>
          </p:nvPr>
        </p:nvSpPr>
        <p:spPr>
          <a:xfrm>
            <a:off x="9701837" y="6442565"/>
            <a:ext cx="1312025" cy="365125"/>
          </a:xfrm>
        </p:spPr>
        <p:txBody>
          <a:bodyPr>
            <a:normAutofit/>
          </a:bodyPr>
          <a:lstStyle/>
          <a:p>
            <a:pPr>
              <a:spcAft>
                <a:spcPts val="600"/>
              </a:spcAft>
            </a:pPr>
            <a:fld id="{F8DC2A9F-844C-43CB-AE85-5CEEEC0E3442}" type="slidenum">
              <a:rPr lang="en-US" smtClean="0"/>
              <a:pPr>
                <a:spcAft>
                  <a:spcPts val="600"/>
                </a:spcAft>
              </a:pPr>
              <a:t>16</a:t>
            </a:fld>
            <a:endParaRPr lang="en-US"/>
          </a:p>
        </p:txBody>
      </p:sp>
      <p:graphicFrame>
        <p:nvGraphicFramePr>
          <p:cNvPr id="8" name="Content Placeholder 2" descr="" title="">
            <a:extLst>
              <a:ext uri="{FF2B5EF4-FFF2-40B4-BE49-F238E27FC236}">
                <a16:creationId xmlns:a16="http://schemas.microsoft.com/office/drawing/2014/main" id="{64263CEC-308E-1EF7-A837-C16B0FBDB0F6}"/>
              </a:ext>
            </a:extLst>
          </p:cNvPr>
          <p:cNvGraphicFramePr>
            <a:graphicFrameLocks noGrp="1"/>
          </p:cNvGraphicFramePr>
          <p:nvPr>
            <p:ph idx="1"/>
          </p:nvPr>
        </p:nvGraphicFramePr>
        <p:xfrm>
          <a:off x="1171254" y="1853993"/>
          <a:ext cx="9842608" cy="4242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292301"/>
      </p:ext>
    </p:extLst>
  </p:cSld>
  <p:clrMapOvr>
    <a:masterClrMapping/>
  </p:clrMapOvr>
</p:sld>
</file>

<file path=ppt/slides/slide17.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0C48A42-8AC4-A0F7-C2CD-20BE5D1B3BA4}"/>
              </a:ext>
            </a:extLst>
          </p:cNvPr>
          <p:cNvSpPr>
            <a:spLocks noGrp="1"/>
          </p:cNvSpPr>
          <p:nvPr>
            <p:ph type="title"/>
          </p:nvPr>
        </p:nvSpPr>
        <p:spPr>
          <a:xfrm>
            <a:off x="1135146" y="1064093"/>
            <a:ext cx="7762566" cy="431027"/>
          </a:xfrm>
        </p:spPr>
        <p:txBody>
          <a:bodyPr>
            <a:noAutofit/>
          </a:bodyPr>
          <a:lstStyle/>
          <a:p>
            <a:r>
              <a:rPr lang="en-US" dirty="0"/>
              <a:t>Focus on the Facts </a:t>
            </a:r>
          </a:p>
        </p:txBody>
      </p:sp>
      <p:sp>
        <p:nvSpPr>
          <p:cNvPr id="4" name="Slide Number Placeholder 3" descr="" title="">
            <a:extLst>
              <a:ext uri="{FF2B5EF4-FFF2-40B4-BE49-F238E27FC236}">
                <a16:creationId xmlns:a16="http://schemas.microsoft.com/office/drawing/2014/main" id="{88BA275E-9C44-9D25-9CDB-77E0F966AB5F}"/>
              </a:ext>
            </a:extLst>
          </p:cNvPr>
          <p:cNvSpPr>
            <a:spLocks noGrp="1"/>
          </p:cNvSpPr>
          <p:nvPr>
            <p:ph type="sldNum" sz="quarter" idx="4"/>
          </p:nvPr>
        </p:nvSpPr>
        <p:spPr>
          <a:xfrm>
            <a:off x="9701837" y="6442565"/>
            <a:ext cx="1312025" cy="365125"/>
          </a:xfrm>
        </p:spPr>
        <p:txBody>
          <a:bodyPr>
            <a:normAutofit/>
          </a:bodyPr>
          <a:lstStyle/>
          <a:p>
            <a:pPr>
              <a:spcAft>
                <a:spcPts val="600"/>
              </a:spcAft>
            </a:pPr>
            <a:fld id="{F8DC2A9F-844C-43CB-AE85-5CEEEC0E3442}" type="slidenum">
              <a:rPr lang="en-US" smtClean="0"/>
              <a:pPr>
                <a:spcAft>
                  <a:spcPts val="600"/>
                </a:spcAft>
              </a:pPr>
              <a:t>17</a:t>
            </a:fld>
            <a:endParaRPr lang="en-US"/>
          </a:p>
        </p:txBody>
      </p:sp>
      <p:graphicFrame>
        <p:nvGraphicFramePr>
          <p:cNvPr id="8" name="Content Placeholder 2" descr="" title="">
            <a:extLst>
              <a:ext uri="{FF2B5EF4-FFF2-40B4-BE49-F238E27FC236}">
                <a16:creationId xmlns:a16="http://schemas.microsoft.com/office/drawing/2014/main" id="{11268513-FD6D-FC1B-AD7D-631EDF850F98}"/>
              </a:ext>
            </a:extLst>
          </p:cNvPr>
          <p:cNvGraphicFramePr>
            <a:graphicFrameLocks noGrp="1"/>
          </p:cNvGraphicFramePr>
          <p:nvPr>
            <p:ph idx="1"/>
          </p:nvPr>
        </p:nvGraphicFramePr>
        <p:xfrm>
          <a:off x="1171254" y="1853993"/>
          <a:ext cx="9842608" cy="4242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4567040"/>
      </p:ext>
    </p:extLst>
  </p:cSld>
  <p:clrMapOvr>
    <a:masterClrMapping/>
  </p:clrMapOvr>
</p:sld>
</file>

<file path=ppt/slides/slide18.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9F8964B-D1FF-F57F-5D17-947423158BB5}"/>
              </a:ext>
            </a:extLst>
          </p:cNvPr>
          <p:cNvSpPr>
            <a:spLocks noGrp="1"/>
          </p:cNvSpPr>
          <p:nvPr>
            <p:ph type="title"/>
          </p:nvPr>
        </p:nvSpPr>
        <p:spPr>
          <a:xfrm>
            <a:off x="1135146" y="1064093"/>
            <a:ext cx="7762566" cy="431027"/>
          </a:xfrm>
        </p:spPr>
        <p:txBody>
          <a:bodyPr>
            <a:noAutofit/>
          </a:bodyPr>
          <a:lstStyle/>
          <a:p>
            <a:r>
              <a:rPr lang="en-US" dirty="0"/>
              <a:t>Preparing Effective Documentation </a:t>
            </a:r>
          </a:p>
        </p:txBody>
      </p:sp>
      <p:sp>
        <p:nvSpPr>
          <p:cNvPr id="3" name="Slide Number Placeholder 2" descr="" title="">
            <a:extLst>
              <a:ext uri="{FF2B5EF4-FFF2-40B4-BE49-F238E27FC236}">
                <a16:creationId xmlns:a16="http://schemas.microsoft.com/office/drawing/2014/main" id="{7FECBA06-DDC0-B6CD-6FC9-BD9557E11862}"/>
              </a:ext>
            </a:extLst>
          </p:cNvPr>
          <p:cNvSpPr>
            <a:spLocks noGrp="1"/>
          </p:cNvSpPr>
          <p:nvPr>
            <p:ph type="sldNum" sz="quarter" idx="4"/>
          </p:nvPr>
        </p:nvSpPr>
        <p:spPr>
          <a:xfrm>
            <a:off x="9701837" y="6442565"/>
            <a:ext cx="1312025" cy="365125"/>
          </a:xfrm>
        </p:spPr>
        <p:txBody>
          <a:bodyPr>
            <a:normAutofit/>
          </a:bodyPr>
          <a:lstStyle/>
          <a:p>
            <a:pPr>
              <a:spcAft>
                <a:spcPts val="600"/>
              </a:spcAft>
            </a:pPr>
            <a:fld id="{F8DC2A9F-844C-43CB-AE85-5CEEEC0E3442}" type="slidenum">
              <a:rPr lang="en-US" smtClean="0"/>
              <a:pPr>
                <a:spcAft>
                  <a:spcPts val="600"/>
                </a:spcAft>
              </a:pPr>
              <a:t>18</a:t>
            </a:fld>
            <a:endParaRPr lang="en-US"/>
          </a:p>
        </p:txBody>
      </p:sp>
      <p:graphicFrame>
        <p:nvGraphicFramePr>
          <p:cNvPr id="6" name="Content Placeholder 3" descr="" title="">
            <a:extLst>
              <a:ext uri="{FF2B5EF4-FFF2-40B4-BE49-F238E27FC236}">
                <a16:creationId xmlns:a16="http://schemas.microsoft.com/office/drawing/2014/main" id="{24EDC8F9-3353-84E6-A5AE-2C87DF937B83}"/>
              </a:ext>
            </a:extLst>
          </p:cNvPr>
          <p:cNvGraphicFramePr>
            <a:graphicFrameLocks noGrp="1"/>
          </p:cNvGraphicFramePr>
          <p:nvPr>
            <p:ph idx="1"/>
          </p:nvPr>
        </p:nvGraphicFramePr>
        <p:xfrm>
          <a:off x="1171254" y="1853993"/>
          <a:ext cx="9842608" cy="4242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829397"/>
      </p:ext>
    </p:extLst>
  </p:cSld>
  <p:clrMapOvr>
    <a:masterClrMapping/>
  </p:clrMapOvr>
</p:sld>
</file>

<file path=ppt/slides/slide19.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E155CAB-E1CE-C186-BF36-FEC61183F3FE}"/>
              </a:ext>
            </a:extLst>
          </p:cNvPr>
          <p:cNvSpPr>
            <a:spLocks noGrp="1"/>
          </p:cNvSpPr>
          <p:nvPr>
            <p:ph type="title"/>
          </p:nvPr>
        </p:nvSpPr>
        <p:spPr>
          <a:xfrm>
            <a:off x="1135146" y="1064093"/>
            <a:ext cx="7762566" cy="431027"/>
          </a:xfrm>
        </p:spPr>
        <p:txBody>
          <a:bodyPr>
            <a:noAutofit/>
          </a:bodyPr>
          <a:lstStyle/>
          <a:p>
            <a:r>
              <a:rPr lang="en-US" dirty="0"/>
              <a:t>Preparing Effective Documentation</a:t>
            </a:r>
          </a:p>
        </p:txBody>
      </p:sp>
      <p:sp>
        <p:nvSpPr>
          <p:cNvPr id="3" name="Slide Number Placeholder 2" descr="" title="">
            <a:extLst>
              <a:ext uri="{FF2B5EF4-FFF2-40B4-BE49-F238E27FC236}">
                <a16:creationId xmlns:a16="http://schemas.microsoft.com/office/drawing/2014/main" id="{38FEAE18-6F6C-F0E6-922B-1E3B7D754D68}"/>
              </a:ext>
            </a:extLst>
          </p:cNvPr>
          <p:cNvSpPr>
            <a:spLocks noGrp="1"/>
          </p:cNvSpPr>
          <p:nvPr>
            <p:ph type="sldNum" sz="quarter" idx="4"/>
          </p:nvPr>
        </p:nvSpPr>
        <p:spPr>
          <a:xfrm>
            <a:off x="9701837" y="6442565"/>
            <a:ext cx="1312025" cy="365125"/>
          </a:xfrm>
        </p:spPr>
        <p:txBody>
          <a:bodyPr>
            <a:normAutofit/>
          </a:bodyPr>
          <a:lstStyle/>
          <a:p>
            <a:pPr>
              <a:spcAft>
                <a:spcPts val="600"/>
              </a:spcAft>
            </a:pPr>
            <a:fld id="{F8DC2A9F-844C-43CB-AE85-5CEEEC0E3442}" type="slidenum">
              <a:rPr lang="en-US" smtClean="0"/>
              <a:pPr>
                <a:spcAft>
                  <a:spcPts val="600"/>
                </a:spcAft>
              </a:pPr>
              <a:t>19</a:t>
            </a:fld>
            <a:endParaRPr lang="en-US"/>
          </a:p>
        </p:txBody>
      </p:sp>
      <p:graphicFrame>
        <p:nvGraphicFramePr>
          <p:cNvPr id="6" name="Content Placeholder 3" descr="" title="">
            <a:extLst>
              <a:ext uri="{FF2B5EF4-FFF2-40B4-BE49-F238E27FC236}">
                <a16:creationId xmlns:a16="http://schemas.microsoft.com/office/drawing/2014/main" id="{86501029-6271-023E-8038-C02ED843D62E}"/>
              </a:ext>
            </a:extLst>
          </p:cNvPr>
          <p:cNvGraphicFramePr>
            <a:graphicFrameLocks noGrp="1"/>
          </p:cNvGraphicFramePr>
          <p:nvPr>
            <p:ph idx="1"/>
          </p:nvPr>
        </p:nvGraphicFramePr>
        <p:xfrm>
          <a:off x="1171254" y="1853993"/>
          <a:ext cx="9842608" cy="4242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0355497"/>
      </p:ext>
    </p:extLst>
  </p:cSld>
  <p:clrMapOvr>
    <a:masterClrMapping/>
  </p:clrMapOvr>
</p:sld>
</file>

<file path=ppt/slides/slide2.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D5DFB3D-9FBD-B303-8EA9-639ABC957CB9}"/>
              </a:ext>
            </a:extLst>
          </p:cNvPr>
          <p:cNvSpPr>
            <a:spLocks noGrp="1"/>
          </p:cNvSpPr>
          <p:nvPr>
            <p:ph type="title"/>
          </p:nvPr>
        </p:nvSpPr>
        <p:spPr>
          <a:xfrm>
            <a:off x="1115348" y="1064093"/>
            <a:ext cx="7781866" cy="431027"/>
          </a:xfrm>
        </p:spPr>
        <p:txBody>
          <a:bodyPr>
            <a:noAutofit/>
          </a:bodyPr>
          <a:lstStyle/>
          <a:p>
            <a:r>
              <a:rPr lang="en-US" dirty="0"/>
              <a:t>Topics for Discussion </a:t>
            </a:r>
          </a:p>
        </p:txBody>
      </p:sp>
      <p:sp>
        <p:nvSpPr>
          <p:cNvPr id="3" name="Slide Number Placeholder 2" descr="" title="">
            <a:extLst>
              <a:ext uri="{FF2B5EF4-FFF2-40B4-BE49-F238E27FC236}">
                <a16:creationId xmlns:a16="http://schemas.microsoft.com/office/drawing/2014/main" id="{EE782A62-2345-17CA-1CC6-5180A2041B06}"/>
              </a:ext>
            </a:extLst>
          </p:cNvPr>
          <p:cNvSpPr>
            <a:spLocks noGrp="1"/>
          </p:cNvSpPr>
          <p:nvPr>
            <p:ph type="sldNum" sz="quarter" idx="4"/>
          </p:nvPr>
        </p:nvSpPr>
        <p:spPr>
          <a:xfrm>
            <a:off x="9701837" y="6442565"/>
            <a:ext cx="1312025" cy="365125"/>
          </a:xfrm>
        </p:spPr>
        <p:txBody>
          <a:bodyPr>
            <a:normAutofit/>
          </a:bodyPr>
          <a:lstStyle/>
          <a:p>
            <a:pPr>
              <a:spcAft>
                <a:spcPts val="600"/>
              </a:spcAft>
            </a:pPr>
            <a:fld id="{F8DC2A9F-844C-43CB-AE85-5CEEEC0E3442}" type="slidenum">
              <a:rPr lang="en-US" smtClean="0"/>
              <a:pPr>
                <a:spcAft>
                  <a:spcPts val="600"/>
                </a:spcAft>
              </a:pPr>
              <a:t>2</a:t>
            </a:fld>
            <a:endParaRPr lang="en-US"/>
          </a:p>
        </p:txBody>
      </p:sp>
      <p:graphicFrame>
        <p:nvGraphicFramePr>
          <p:cNvPr id="6" name="Content Placeholder 3" descr="" title="">
            <a:extLst>
              <a:ext uri="{FF2B5EF4-FFF2-40B4-BE49-F238E27FC236}">
                <a16:creationId xmlns:a16="http://schemas.microsoft.com/office/drawing/2014/main" id="{378E487F-BF2B-83B0-1785-69DE04372B49}"/>
              </a:ext>
            </a:extLst>
          </p:cNvPr>
          <p:cNvGraphicFramePr>
            <a:graphicFrameLocks noGrp="1"/>
          </p:cNvGraphicFramePr>
          <p:nvPr>
            <p:ph idx="1"/>
          </p:nvPr>
        </p:nvGraphicFramePr>
        <p:xfrm>
          <a:off x="1171254" y="1853992"/>
          <a:ext cx="9842608" cy="4230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919976"/>
      </p:ext>
    </p:extLst>
  </p:cSld>
  <p:clrMapOvr>
    <a:masterClrMapping/>
  </p:clrMapOvr>
</p:sld>
</file>

<file path=ppt/slides/slide2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BC6DDD8-0056-B494-8A96-2649DD7D76B3}"/>
              </a:ext>
            </a:extLst>
          </p:cNvPr>
          <p:cNvSpPr>
            <a:spLocks noGrp="1"/>
          </p:cNvSpPr>
          <p:nvPr>
            <p:ph type="title"/>
          </p:nvPr>
        </p:nvSpPr>
        <p:spPr/>
        <p:txBody>
          <a:bodyPr/>
          <a:lstStyle/>
          <a:p>
            <a:r>
              <a:rPr lang="en-US" dirty="0"/>
              <a:t>The Use of a Form Can be Helpful</a:t>
            </a:r>
          </a:p>
        </p:txBody>
      </p:sp>
      <p:sp>
        <p:nvSpPr>
          <p:cNvPr id="3" name="Slide Number Placeholder 2" descr="" title="">
            <a:extLst>
              <a:ext uri="{FF2B5EF4-FFF2-40B4-BE49-F238E27FC236}">
                <a16:creationId xmlns:a16="http://schemas.microsoft.com/office/drawing/2014/main" id="{4F628B44-D65C-8D59-81A4-94092074CDB6}"/>
              </a:ext>
            </a:extLst>
          </p:cNvPr>
          <p:cNvSpPr>
            <a:spLocks noGrp="1"/>
          </p:cNvSpPr>
          <p:nvPr>
            <p:ph type="sldNum" sz="quarter" idx="4"/>
          </p:nvPr>
        </p:nvSpPr>
        <p:spPr/>
        <p:txBody>
          <a:bodyPr/>
          <a:lstStyle/>
          <a:p>
            <a:fld id="{F8DC2A9F-844C-43CB-AE85-5CEEEC0E3442}" type="slidenum">
              <a:rPr lang="en-US" smtClean="0"/>
              <a:pPr/>
              <a:t>20</a:t>
            </a:fld>
            <a:endParaRPr lang="en-US" dirty="0"/>
          </a:p>
        </p:txBody>
      </p:sp>
      <p:pic>
        <p:nvPicPr>
          <p:cNvPr id="6" name="Content Placeholder 5" descr="" title="">
            <a:extLst>
              <a:ext uri="{FF2B5EF4-FFF2-40B4-BE49-F238E27FC236}">
                <a16:creationId xmlns:a16="http://schemas.microsoft.com/office/drawing/2014/main" id="{11FFB603-DDB6-34B6-DBEB-CC9E9EA0072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1097" y="2696577"/>
            <a:ext cx="2104691" cy="2104691"/>
          </a:xfrm>
        </p:spPr>
      </p:pic>
      <p:sp>
        <p:nvSpPr>
          <p:cNvPr id="7" name="TextBox 6" descr="" title="">
            <a:extLst>
              <a:ext uri="{FF2B5EF4-FFF2-40B4-BE49-F238E27FC236}">
                <a16:creationId xmlns:a16="http://schemas.microsoft.com/office/drawing/2014/main" id="{38CC6C09-C8E6-B8E8-3418-D7EAEBD81EE1}"/>
              </a:ext>
            </a:extLst>
          </p:cNvPr>
          <p:cNvSpPr txBox="1"/>
          <p:nvPr/>
        </p:nvSpPr>
        <p:spPr>
          <a:xfrm>
            <a:off x="1074821" y="2029326"/>
            <a:ext cx="6087979" cy="3231654"/>
          </a:xfrm>
          <a:prstGeom prst="rect">
            <a:avLst/>
          </a:prstGeom>
          <a:noFill/>
        </p:spPr>
        <p:txBody>
          <a:bodyPr wrap="square" rtlCol="0">
            <a:spAutoFit/>
          </a:bodyPr>
          <a:lstStyle/>
          <a:p>
            <a:pPr marL="285750" indent="-285750">
              <a:buFont typeface="Arial" panose="020B0604020202020204" pitchFamily="34" charset="0"/>
              <a:buChar char="•"/>
            </a:pPr>
            <a:r>
              <a:rPr lang="en-US" sz="2400" dirty="0"/>
              <a:t>Forces you to include certain information, e.g.:</a:t>
            </a:r>
          </a:p>
          <a:p>
            <a:pPr marL="742950" lvl="1" indent="-285750">
              <a:buFont typeface="Arial" panose="020B0604020202020204" pitchFamily="34" charset="0"/>
              <a:buChar char="•"/>
            </a:pPr>
            <a:r>
              <a:rPr lang="en-US" dirty="0"/>
              <a:t>Date</a:t>
            </a:r>
          </a:p>
          <a:p>
            <a:pPr marL="742950" lvl="1" indent="-285750">
              <a:buFont typeface="Arial" panose="020B0604020202020204" pitchFamily="34" charset="0"/>
              <a:buChar char="•"/>
            </a:pPr>
            <a:r>
              <a:rPr lang="en-US" dirty="0"/>
              <a:t>Reference prior incidents</a:t>
            </a:r>
          </a:p>
          <a:p>
            <a:pPr marL="742950" lvl="1" indent="-285750">
              <a:buFont typeface="Arial" panose="020B0604020202020204" pitchFamily="34" charset="0"/>
              <a:buChar char="•"/>
            </a:pPr>
            <a:r>
              <a:rPr lang="en-US" dirty="0"/>
              <a:t>Description of basis for corrective action</a:t>
            </a:r>
          </a:p>
          <a:p>
            <a:pPr marL="742950" lvl="1" indent="-285750">
              <a:buFont typeface="Arial" panose="020B0604020202020204" pitchFamily="34" charset="0"/>
              <a:buChar char="•"/>
            </a:pPr>
            <a:r>
              <a:rPr lang="en-US" dirty="0"/>
              <a:t>Necessary steps to address the issue(s)</a:t>
            </a:r>
          </a:p>
          <a:p>
            <a:pPr marL="742950" lvl="1" indent="-285750">
              <a:buFont typeface="Arial" panose="020B0604020202020204" pitchFamily="34" charset="0"/>
              <a:buChar char="•"/>
            </a:pPr>
            <a:r>
              <a:rPr lang="en-US" dirty="0"/>
              <a:t>Include required Connecticut language permitting employee to comment</a:t>
            </a:r>
          </a:p>
          <a:p>
            <a:pPr marL="285750" indent="-285750">
              <a:buFont typeface="Arial" panose="020B0604020202020204" pitchFamily="34" charset="0"/>
              <a:buChar char="•"/>
            </a:pPr>
            <a:r>
              <a:rPr lang="en-US" sz="2400" dirty="0"/>
              <a:t>Use of templates fosters consistency among supervisors</a:t>
            </a:r>
          </a:p>
        </p:txBody>
      </p:sp>
    </p:spTree>
    <p:extLst>
      <p:ext uri="{BB962C8B-B14F-4D97-AF65-F5344CB8AC3E}">
        <p14:creationId xmlns:p14="http://schemas.microsoft.com/office/powerpoint/2010/main" val="4248788043"/>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3263AE4-527D-8A15-DDF6-7ED490E51F60}"/>
              </a:ext>
            </a:extLst>
          </p:cNvPr>
          <p:cNvSpPr>
            <a:spLocks noGrp="1"/>
          </p:cNvSpPr>
          <p:nvPr>
            <p:ph type="title"/>
          </p:nvPr>
        </p:nvSpPr>
        <p:spPr/>
        <p:txBody>
          <a:bodyPr/>
          <a:lstStyle/>
          <a:p>
            <a:endParaRPr lang="en-US"/>
          </a:p>
        </p:txBody>
      </p:sp>
      <p:sp>
        <p:nvSpPr>
          <p:cNvPr id="3" name="Slide Number Placeholder 2" descr="" title="">
            <a:extLst>
              <a:ext uri="{FF2B5EF4-FFF2-40B4-BE49-F238E27FC236}">
                <a16:creationId xmlns:a16="http://schemas.microsoft.com/office/drawing/2014/main" id="{CB26B465-418C-CD9F-6463-BE3F56196055}"/>
              </a:ext>
            </a:extLst>
          </p:cNvPr>
          <p:cNvSpPr>
            <a:spLocks noGrp="1"/>
          </p:cNvSpPr>
          <p:nvPr>
            <p:ph type="sldNum" sz="quarter" idx="4"/>
          </p:nvPr>
        </p:nvSpPr>
        <p:spPr/>
        <p:txBody>
          <a:bodyPr/>
          <a:lstStyle/>
          <a:p>
            <a:fld id="{F8DC2A9F-844C-43CB-AE85-5CEEEC0E3442}" type="slidenum">
              <a:rPr lang="en-US" smtClean="0"/>
              <a:pPr/>
              <a:t>21</a:t>
            </a:fld>
            <a:endParaRPr lang="en-US" dirty="0"/>
          </a:p>
        </p:txBody>
      </p:sp>
      <p:sp>
        <p:nvSpPr>
          <p:cNvPr id="4" name="Content Placeholder 3" descr="" title="">
            <a:extLst>
              <a:ext uri="{FF2B5EF4-FFF2-40B4-BE49-F238E27FC236}">
                <a16:creationId xmlns:a16="http://schemas.microsoft.com/office/drawing/2014/main" id="{23EDAE06-533D-401B-FA52-1D9671B2DC31}"/>
              </a:ext>
            </a:extLst>
          </p:cNvPr>
          <p:cNvSpPr>
            <a:spLocks noGrp="1"/>
          </p:cNvSpPr>
          <p:nvPr>
            <p:ph idx="1"/>
          </p:nvPr>
        </p:nvSpPr>
        <p:spPr/>
        <p:txBody>
          <a:bodyPr/>
          <a:lstStyle/>
          <a:p>
            <a:endParaRPr lang="en-US" dirty="0"/>
          </a:p>
        </p:txBody>
      </p:sp>
      <p:sp>
        <p:nvSpPr>
          <p:cNvPr id="6" name="TextBox 5" descr="" title="">
            <a:extLst>
              <a:ext uri="{FF2B5EF4-FFF2-40B4-BE49-F238E27FC236}">
                <a16:creationId xmlns:a16="http://schemas.microsoft.com/office/drawing/2014/main" id="{4B1B3E32-B484-323B-A20C-7C5E1E18F6D1}"/>
              </a:ext>
            </a:extLst>
          </p:cNvPr>
          <p:cNvSpPr txBox="1"/>
          <p:nvPr/>
        </p:nvSpPr>
        <p:spPr>
          <a:xfrm>
            <a:off x="1306286" y="2312516"/>
            <a:ext cx="10119360" cy="584775"/>
          </a:xfrm>
          <a:prstGeom prst="rect">
            <a:avLst/>
          </a:prstGeom>
          <a:noFill/>
        </p:spPr>
        <p:txBody>
          <a:bodyPr wrap="square">
            <a:spAutoFit/>
          </a:bodyPr>
          <a:lstStyle/>
          <a:p>
            <a:r>
              <a:rPr lang="en-US" sz="3200" b="1" dirty="0">
                <a:solidFill>
                  <a:schemeClr val="bg2">
                    <a:lumMod val="50000"/>
                  </a:schemeClr>
                </a:solidFill>
              </a:rPr>
              <a:t>If documents are good, then e-mails must be great, right?</a:t>
            </a:r>
          </a:p>
        </p:txBody>
      </p:sp>
      <p:pic>
        <p:nvPicPr>
          <p:cNvPr id="7" name="Picture 5" descr="" title="">
            <a:extLst>
              <a:ext uri="{FF2B5EF4-FFF2-40B4-BE49-F238E27FC236}">
                <a16:creationId xmlns:a16="http://schemas.microsoft.com/office/drawing/2014/main" id="{3D3048A5-A92A-17B4-7A92-768362EB5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612" y="2938590"/>
            <a:ext cx="3793787" cy="336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680980"/>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C6BD755-E6DF-2820-132B-941865315EDA}"/>
              </a:ext>
            </a:extLst>
          </p:cNvPr>
          <p:cNvSpPr>
            <a:spLocks noGrp="1"/>
          </p:cNvSpPr>
          <p:nvPr>
            <p:ph type="title"/>
          </p:nvPr>
        </p:nvSpPr>
        <p:spPr/>
        <p:txBody>
          <a:bodyPr/>
          <a:lstStyle/>
          <a:p>
            <a:endParaRPr lang="en-US"/>
          </a:p>
        </p:txBody>
      </p:sp>
      <p:sp>
        <p:nvSpPr>
          <p:cNvPr id="3" name="Slide Number Placeholder 2" descr="" title="">
            <a:extLst>
              <a:ext uri="{FF2B5EF4-FFF2-40B4-BE49-F238E27FC236}">
                <a16:creationId xmlns:a16="http://schemas.microsoft.com/office/drawing/2014/main" id="{98EE9764-8167-D3D6-404C-52D20FB51917}"/>
              </a:ext>
            </a:extLst>
          </p:cNvPr>
          <p:cNvSpPr>
            <a:spLocks noGrp="1"/>
          </p:cNvSpPr>
          <p:nvPr>
            <p:ph type="sldNum" sz="quarter" idx="4"/>
          </p:nvPr>
        </p:nvSpPr>
        <p:spPr/>
        <p:txBody>
          <a:bodyPr/>
          <a:lstStyle/>
          <a:p>
            <a:fld id="{F8DC2A9F-844C-43CB-AE85-5CEEEC0E3442}" type="slidenum">
              <a:rPr lang="en-US" smtClean="0"/>
              <a:pPr/>
              <a:t>22</a:t>
            </a:fld>
            <a:endParaRPr lang="en-US" dirty="0"/>
          </a:p>
        </p:txBody>
      </p:sp>
      <p:sp>
        <p:nvSpPr>
          <p:cNvPr id="4" name="Content Placeholder 3" descr="" title="">
            <a:extLst>
              <a:ext uri="{FF2B5EF4-FFF2-40B4-BE49-F238E27FC236}">
                <a16:creationId xmlns:a16="http://schemas.microsoft.com/office/drawing/2014/main" id="{F8E11A7C-3E20-C540-BD7B-F5A4C57CF098}"/>
              </a:ext>
            </a:extLst>
          </p:cNvPr>
          <p:cNvSpPr>
            <a:spLocks noGrp="1"/>
          </p:cNvSpPr>
          <p:nvPr>
            <p:ph idx="1"/>
          </p:nvPr>
        </p:nvSpPr>
        <p:spPr/>
        <p:txBody>
          <a:bodyPr/>
          <a:lstStyle/>
          <a:p>
            <a:endParaRPr lang="en-US" dirty="0"/>
          </a:p>
        </p:txBody>
      </p:sp>
      <p:sp>
        <p:nvSpPr>
          <p:cNvPr id="7" name="Rectangle 4" descr="" title="">
            <a:extLst>
              <a:ext uri="{FF2B5EF4-FFF2-40B4-BE49-F238E27FC236}">
                <a16:creationId xmlns:a16="http://schemas.microsoft.com/office/drawing/2014/main" id="{914ECC1E-84BB-8180-6486-BC78AF3DA1F9}"/>
              </a:ext>
            </a:extLst>
          </p:cNvPr>
          <p:cNvSpPr>
            <a:spLocks noChangeArrowheads="1"/>
          </p:cNvSpPr>
          <p:nvPr/>
        </p:nvSpPr>
        <p:spPr bwMode="auto">
          <a:xfrm>
            <a:off x="1640635" y="1812820"/>
            <a:ext cx="9410426"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dirty="0">
                <a:solidFill>
                  <a:schemeClr val="bg2">
                    <a:lumMod val="50000"/>
                  </a:schemeClr>
                </a:solidFill>
                <a:effectLst>
                  <a:outerShdw blurRad="38100" dist="38100" dir="2700000" algn="tl">
                    <a:srgbClr val="C0C0C0"/>
                  </a:outerShdw>
                </a:effectLst>
              </a:rPr>
              <a:t>BE CAREFUL WITH E-MAILS AND …</a:t>
            </a:r>
          </a:p>
        </p:txBody>
      </p:sp>
      <p:sp>
        <p:nvSpPr>
          <p:cNvPr id="8" name="Rectangle 5" descr="" title="">
            <a:extLst>
              <a:ext uri="{FF2B5EF4-FFF2-40B4-BE49-F238E27FC236}">
                <a16:creationId xmlns:a16="http://schemas.microsoft.com/office/drawing/2014/main" id="{85D13BC8-C80C-6C8C-3E37-55C521272854}"/>
              </a:ext>
            </a:extLst>
          </p:cNvPr>
          <p:cNvSpPr>
            <a:spLocks noChangeArrowheads="1"/>
          </p:cNvSpPr>
          <p:nvPr/>
        </p:nvSpPr>
        <p:spPr bwMode="auto">
          <a:xfrm>
            <a:off x="3314700" y="3135624"/>
            <a:ext cx="5562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rgbClr val="00395A"/>
              </a:buClr>
            </a:pPr>
            <a:r>
              <a:rPr lang="en-US" sz="2400" b="1" dirty="0">
                <a:solidFill>
                  <a:schemeClr val="tx1">
                    <a:lumMod val="75000"/>
                    <a:lumOff val="25000"/>
                  </a:schemeClr>
                </a:solidFill>
                <a:cs typeface="Arial" charset="0"/>
              </a:rPr>
              <a:t>Remember that e-mails are discoverable</a:t>
            </a:r>
          </a:p>
        </p:txBody>
      </p:sp>
      <p:pic>
        <p:nvPicPr>
          <p:cNvPr id="9" name="Picture 6" descr="" title="">
            <a:extLst>
              <a:ext uri="{FF2B5EF4-FFF2-40B4-BE49-F238E27FC236}">
                <a16:creationId xmlns:a16="http://schemas.microsoft.com/office/drawing/2014/main" id="{221979F3-697A-D1BF-8737-078662D892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103" y="3868976"/>
            <a:ext cx="2809947" cy="234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027297"/>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1B31AC8-DC97-703F-92B1-CA43BA14389B}"/>
              </a:ext>
            </a:extLst>
          </p:cNvPr>
          <p:cNvSpPr>
            <a:spLocks noGrp="1"/>
          </p:cNvSpPr>
          <p:nvPr>
            <p:ph type="title"/>
          </p:nvPr>
        </p:nvSpPr>
        <p:spPr/>
        <p:txBody>
          <a:bodyPr/>
          <a:lstStyle/>
          <a:p>
            <a:r>
              <a:rPr lang="en-US" dirty="0"/>
              <a:t>Performance Reviews</a:t>
            </a:r>
          </a:p>
        </p:txBody>
      </p:sp>
      <p:sp>
        <p:nvSpPr>
          <p:cNvPr id="3" name="Content Placeholder 2" descr="" title="">
            <a:extLst>
              <a:ext uri="{FF2B5EF4-FFF2-40B4-BE49-F238E27FC236}">
                <a16:creationId xmlns:a16="http://schemas.microsoft.com/office/drawing/2014/main" id="{CA4C6116-72E4-09BC-FB16-F2FB2864A2D1}"/>
              </a:ext>
            </a:extLst>
          </p:cNvPr>
          <p:cNvSpPr>
            <a:spLocks noGrp="1"/>
          </p:cNvSpPr>
          <p:nvPr>
            <p:ph idx="1"/>
          </p:nvPr>
        </p:nvSpPr>
        <p:spPr>
          <a:xfrm>
            <a:off x="1019096" y="1693570"/>
            <a:ext cx="9842608" cy="4230717"/>
          </a:xfrm>
        </p:spPr>
        <p:txBody>
          <a:bodyPr/>
          <a:lstStyle/>
          <a:p>
            <a:r>
              <a:rPr lang="en-US" sz="2000" dirty="0"/>
              <a:t>John is the manager of a department and supervises three employees, Arnold, Barbara, and Clyde.  Arnold has been with the Company for three years, Barbara has been with the Company for four years, and Clyde has been with the Company for 15 years.  Despite having the longest years of service, Clyde’s performance is the weakest and falls </a:t>
            </a:r>
            <a:r>
              <a:rPr lang="en-US" sz="2000" u="sng" dirty="0"/>
              <a:t>well below standards</a:t>
            </a:r>
            <a:r>
              <a:rPr lang="en-US" sz="2000" dirty="0"/>
              <a:t>.  Arnold’s performance is terrific and Barbara’s performance has been good.   </a:t>
            </a:r>
          </a:p>
          <a:p>
            <a:r>
              <a:rPr lang="en-US" sz="2000" dirty="0"/>
              <a:t>During performance review time, John rates Arnold’s performance as “outstanding”, Barbara’s performance as “good”, and Clyde’s performance as “satisfactory.”  These ratings are consistent with past ratings.  </a:t>
            </a:r>
          </a:p>
          <a:p>
            <a:r>
              <a:rPr lang="en-US" sz="2000" dirty="0"/>
              <a:t>Although John could easily rate Clyde’s performance as unsatisfactory, he justifies his decision based on the comparative ratings he gave to Arnold and Barbara.  John also considers Clyde to be a nice person who has two kids in college and knows that if he gives him an unsatisfactory rating, he will not get a raise.  Moreover, John believes that if he gives Clyde an extra generous raise and bonus, this might motivate Clyde to improve his performance. </a:t>
            </a:r>
          </a:p>
          <a:p>
            <a:endParaRPr lang="en-US" dirty="0"/>
          </a:p>
        </p:txBody>
      </p:sp>
      <p:sp>
        <p:nvSpPr>
          <p:cNvPr id="4" name="Slide Number Placeholder 3" descr="" title="">
            <a:extLst>
              <a:ext uri="{FF2B5EF4-FFF2-40B4-BE49-F238E27FC236}">
                <a16:creationId xmlns:a16="http://schemas.microsoft.com/office/drawing/2014/main" id="{90B84119-1B0E-5193-437E-C54E37C9EFD9}"/>
              </a:ext>
            </a:extLst>
          </p:cNvPr>
          <p:cNvSpPr>
            <a:spLocks noGrp="1"/>
          </p:cNvSpPr>
          <p:nvPr>
            <p:ph type="sldNum" sz="quarter" idx="4"/>
          </p:nvPr>
        </p:nvSpPr>
        <p:spPr/>
        <p:txBody>
          <a:bodyPr/>
          <a:lstStyle/>
          <a:p>
            <a:fld id="{F8DC2A9F-844C-43CB-AE85-5CEEEC0E3442}" type="slidenum">
              <a:rPr lang="en-US" smtClean="0"/>
              <a:pPr/>
              <a:t>23</a:t>
            </a:fld>
            <a:endParaRPr lang="en-US" dirty="0"/>
          </a:p>
        </p:txBody>
      </p:sp>
    </p:spTree>
    <p:extLst>
      <p:ext uri="{BB962C8B-B14F-4D97-AF65-F5344CB8AC3E}">
        <p14:creationId xmlns:p14="http://schemas.microsoft.com/office/powerpoint/2010/main" val="3128973527"/>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2" name="Picture 1" descr="" title="">
            <a:extLst>
              <a:ext uri="{FF2B5EF4-FFF2-40B4-BE49-F238E27FC236}">
                <a16:creationId xmlns:a16="http://schemas.microsoft.com/office/drawing/2014/main" id="{1BE8F7EE-4833-4A17-B86E-5008744ED43A}"/>
              </a:ext>
            </a:extLst>
          </p:cNvPr>
          <p:cNvPicPr>
            <a:picLocks noChangeAspect="1"/>
          </p:cNvPicPr>
          <p:nvPr/>
        </p:nvPicPr>
        <p:blipFill rotWithShape="1">
          <a:blip r:embed="rId2"/>
          <a:srcRect b="6501"/>
          <a:stretch/>
        </p:blipFill>
        <p:spPr>
          <a:xfrm>
            <a:off x="4581252" y="3429000"/>
            <a:ext cx="2476500" cy="2493625"/>
          </a:xfrm>
          <a:prstGeom prst="rect">
            <a:avLst/>
          </a:prstGeom>
        </p:spPr>
      </p:pic>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74696" y="1915886"/>
            <a:ext cx="10007110" cy="4006739"/>
          </a:xfrm>
        </p:spPr>
        <p:txBody>
          <a:bodyPr anchor="t"/>
          <a:lstStyle/>
          <a:p>
            <a:pPr marL="0" indent="0" algn="ctr">
              <a:spcAft>
                <a:spcPts val="0"/>
              </a:spcAft>
              <a:buNone/>
            </a:pPr>
            <a:r>
              <a:rPr lang="en-US" altLang="en-US" sz="3600" b="1" dirty="0"/>
              <a:t>The performance review should not be the first time an employee’s performance is evaluated</a:t>
            </a:r>
          </a:p>
          <a:p>
            <a:pPr marL="0" indent="0" algn="ctr">
              <a:spcAft>
                <a:spcPts val="0"/>
              </a:spcAft>
              <a:buNone/>
            </a:pPr>
            <a:endParaRPr lang="en-US" altLang="en-US" sz="3200" dirty="0"/>
          </a:p>
          <a:p>
            <a:pPr marL="0" indent="0" algn="ctr">
              <a:spcAft>
                <a:spcPts val="0"/>
              </a:spcAft>
              <a:buNone/>
            </a:pPr>
            <a:endParaRPr lang="en-US" altLang="en-US" sz="3200" dirty="0"/>
          </a:p>
          <a:p>
            <a:pPr marL="0" indent="0" algn="ctr">
              <a:spcAft>
                <a:spcPts val="0"/>
              </a:spcAft>
              <a:buNone/>
            </a:pPr>
            <a:endParaRPr lang="en-US" altLang="en-US" sz="3200" dirty="0"/>
          </a:p>
          <a:p>
            <a:pPr marL="0" indent="0" algn="ctr">
              <a:spcAft>
                <a:spcPts val="0"/>
              </a:spcAft>
              <a:buNone/>
            </a:pPr>
            <a:endParaRPr lang="en-US" altLang="en-US" sz="3200" dirty="0"/>
          </a:p>
          <a:p>
            <a:pPr marL="287338" indent="-287338" algn="ctr">
              <a:spcAft>
                <a:spcPts val="0"/>
              </a:spcAft>
              <a:buFont typeface="Wingdings" panose="05000000000000000000" pitchFamily="2" charset="2"/>
              <a:buChar char="§"/>
            </a:pPr>
            <a:endParaRPr lang="en-US" sz="3200" dirty="0"/>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24</a:t>
            </a:fld>
            <a:endParaRPr lang="en-US" dirty="0"/>
          </a:p>
        </p:txBody>
      </p:sp>
      <p:sp>
        <p:nvSpPr>
          <p:cNvPr id="6" name="TextBox 5" descr="" title="">
            <a:extLst>
              <a:ext uri="{FF2B5EF4-FFF2-40B4-BE49-F238E27FC236}">
                <a16:creationId xmlns:a16="http://schemas.microsoft.com/office/drawing/2014/main" id="{1D969296-4886-4677-8A1C-7B975450C467}"/>
              </a:ext>
            </a:extLst>
          </p:cNvPr>
          <p:cNvSpPr txBox="1"/>
          <p:nvPr/>
        </p:nvSpPr>
        <p:spPr>
          <a:xfrm>
            <a:off x="4721228" y="4383424"/>
            <a:ext cx="2057400" cy="584775"/>
          </a:xfrm>
          <a:prstGeom prst="rect">
            <a:avLst/>
          </a:prstGeom>
          <a:noFill/>
        </p:spPr>
        <p:txBody>
          <a:bodyPr wrap="square" rtlCol="0">
            <a:spAutoFit/>
          </a:bodyPr>
          <a:lstStyle/>
          <a:p>
            <a:r>
              <a:rPr lang="en-US" sz="3200" b="1" dirty="0"/>
              <a:t>  SURPRISE</a:t>
            </a:r>
          </a:p>
        </p:txBody>
      </p:sp>
    </p:spTree>
    <p:extLst>
      <p:ext uri="{BB962C8B-B14F-4D97-AF65-F5344CB8AC3E}">
        <p14:creationId xmlns:p14="http://schemas.microsoft.com/office/powerpoint/2010/main" val="3217418806"/>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a:xfrm>
            <a:off x="1115347" y="1064093"/>
            <a:ext cx="10423510" cy="431027"/>
          </a:xfrm>
        </p:spPr>
        <p:txBody>
          <a:bodyPr/>
          <a:lstStyle/>
          <a:p>
            <a:r>
              <a:rPr lang="en-US" dirty="0"/>
              <a:t>Communication is the Key</a:t>
            </a:r>
          </a:p>
        </p:txBody>
      </p:sp>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74696" y="2177143"/>
            <a:ext cx="10007110" cy="3745482"/>
          </a:xfrm>
        </p:spPr>
        <p:txBody>
          <a:bodyPr/>
          <a:lstStyle/>
          <a:p>
            <a:pPr marL="287338" indent="-287338">
              <a:spcAft>
                <a:spcPts val="0"/>
              </a:spcAft>
              <a:buFont typeface="Wingdings" panose="05000000000000000000" pitchFamily="2" charset="2"/>
              <a:buChar char="§"/>
            </a:pPr>
            <a:r>
              <a:rPr lang="en-US" sz="2800" dirty="0"/>
              <a:t>Clearly communicate work requirements and expectations including due dates</a:t>
            </a:r>
          </a:p>
          <a:p>
            <a:pPr marL="627063" lvl="1" indent="-287338">
              <a:spcBef>
                <a:spcPts val="600"/>
              </a:spcBef>
              <a:spcAft>
                <a:spcPts val="600"/>
              </a:spcAft>
              <a:buFont typeface="Calibri" panose="020F0502020204030204" pitchFamily="34" charset="0"/>
              <a:buChar char="–"/>
              <a:tabLst>
                <a:tab pos="627063" algn="l"/>
              </a:tabLst>
            </a:pPr>
            <a:r>
              <a:rPr lang="en-US" sz="2400" dirty="0"/>
              <a:t>Evaluate and update job descriptions</a:t>
            </a:r>
          </a:p>
          <a:p>
            <a:pPr marL="627063" lvl="1" indent="-287338">
              <a:spcBef>
                <a:spcPts val="600"/>
              </a:spcBef>
              <a:spcAft>
                <a:spcPts val="600"/>
              </a:spcAft>
              <a:buFont typeface="Calibri" panose="020F0502020204030204" pitchFamily="34" charset="0"/>
              <a:buChar char="–"/>
              <a:tabLst>
                <a:tab pos="627063" algn="l"/>
              </a:tabLst>
            </a:pPr>
            <a:r>
              <a:rPr lang="en-US" sz="2400" dirty="0"/>
              <a:t>Define essential functions of positions</a:t>
            </a:r>
          </a:p>
          <a:p>
            <a:pPr marL="287338" indent="-287338">
              <a:spcAft>
                <a:spcPts val="0"/>
              </a:spcAft>
              <a:buFont typeface="Wingdings" panose="05000000000000000000" pitchFamily="2" charset="2"/>
              <a:buChar char="§"/>
            </a:pPr>
            <a:r>
              <a:rPr lang="en-US" sz="2800" dirty="0"/>
              <a:t>Communication is a </a:t>
            </a:r>
            <a:r>
              <a:rPr lang="en-US" sz="2800" u="sng" dirty="0"/>
              <a:t>two-way street</a:t>
            </a:r>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25</a:t>
            </a:fld>
            <a:endParaRPr lang="en-US" dirty="0"/>
          </a:p>
        </p:txBody>
      </p:sp>
      <p:pic>
        <p:nvPicPr>
          <p:cNvPr id="8" name="Picture 7" descr="" title="">
            <a:extLst>
              <a:ext uri="{FF2B5EF4-FFF2-40B4-BE49-F238E27FC236}">
                <a16:creationId xmlns:a16="http://schemas.microsoft.com/office/drawing/2014/main" id="{F22BF911-5ED8-4C30-9EC1-F75E916B4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240" y="3608395"/>
            <a:ext cx="3285060" cy="2185512"/>
          </a:xfrm>
          <a:prstGeom prst="rect">
            <a:avLst/>
          </a:prstGeom>
        </p:spPr>
      </p:pic>
    </p:spTree>
    <p:extLst>
      <p:ext uri="{BB962C8B-B14F-4D97-AF65-F5344CB8AC3E}">
        <p14:creationId xmlns:p14="http://schemas.microsoft.com/office/powerpoint/2010/main" val="2734514680"/>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a:xfrm>
            <a:off x="1115347" y="1064093"/>
            <a:ext cx="10423510" cy="431027"/>
          </a:xfrm>
        </p:spPr>
        <p:txBody>
          <a:bodyPr/>
          <a:lstStyle/>
          <a:p>
            <a:r>
              <a:rPr lang="en-US" dirty="0"/>
              <a:t>Tips for Performance Review Forms </a:t>
            </a:r>
          </a:p>
        </p:txBody>
      </p:sp>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74696" y="2177143"/>
            <a:ext cx="10007110" cy="3745482"/>
          </a:xfrm>
        </p:spPr>
        <p:txBody>
          <a:bodyPr/>
          <a:lstStyle/>
          <a:p>
            <a:pPr marL="287338" indent="-287338">
              <a:spcAft>
                <a:spcPts val="0"/>
              </a:spcAft>
              <a:buFont typeface="Wingdings" panose="05000000000000000000" pitchFamily="2" charset="2"/>
              <a:buChar char="§"/>
            </a:pPr>
            <a:r>
              <a:rPr lang="en-US" sz="2800" dirty="0"/>
              <a:t>Have an adequate, balanced range of criteria for rating performance</a:t>
            </a:r>
          </a:p>
          <a:p>
            <a:pPr marL="287338" indent="-287338">
              <a:spcAft>
                <a:spcPts val="0"/>
              </a:spcAft>
              <a:buFont typeface="Wingdings" panose="05000000000000000000" pitchFamily="2" charset="2"/>
              <a:buChar char="§"/>
            </a:pPr>
            <a:r>
              <a:rPr lang="en-US" sz="2800" dirty="0"/>
              <a:t>Clearly define areas where improvement is necessary</a:t>
            </a:r>
          </a:p>
          <a:p>
            <a:pPr marL="287338" indent="-287338">
              <a:spcAft>
                <a:spcPts val="0"/>
              </a:spcAft>
              <a:buFont typeface="Wingdings" panose="05000000000000000000" pitchFamily="2" charset="2"/>
              <a:buChar char="§"/>
            </a:pPr>
            <a:r>
              <a:rPr lang="en-US" sz="2800" dirty="0"/>
              <a:t>Note areas where performance has been good</a:t>
            </a:r>
          </a:p>
          <a:p>
            <a:pPr marL="287338" indent="-287338">
              <a:spcAft>
                <a:spcPts val="0"/>
              </a:spcAft>
              <a:buFont typeface="Wingdings" panose="05000000000000000000" pitchFamily="2" charset="2"/>
              <a:buChar char="§"/>
            </a:pPr>
            <a:r>
              <a:rPr lang="en-US" sz="2800" dirty="0"/>
              <a:t>Consider a self-evaluation</a:t>
            </a:r>
          </a:p>
          <a:p>
            <a:pPr marL="287338" indent="-287338">
              <a:spcAft>
                <a:spcPts val="0"/>
              </a:spcAft>
              <a:buFont typeface="Wingdings" panose="05000000000000000000" pitchFamily="2" charset="2"/>
              <a:buChar char="§"/>
            </a:pPr>
            <a:r>
              <a:rPr lang="en-US" sz="2800" dirty="0"/>
              <a:t>Follow-up</a:t>
            </a:r>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26</a:t>
            </a:fld>
            <a:endParaRPr lang="en-US" dirty="0"/>
          </a:p>
        </p:txBody>
      </p:sp>
      <p:pic>
        <p:nvPicPr>
          <p:cNvPr id="6" name="Picture 2" descr="" title="">
            <a:extLst>
              <a:ext uri="{FF2B5EF4-FFF2-40B4-BE49-F238E27FC236}">
                <a16:creationId xmlns:a16="http://schemas.microsoft.com/office/drawing/2014/main" id="{F2486739-A4D5-492E-A7E8-68E1F3E7D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710" y="3480106"/>
            <a:ext cx="2410096" cy="244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103777"/>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a:xfrm>
            <a:off x="1115347" y="1064093"/>
            <a:ext cx="10423510" cy="431027"/>
          </a:xfrm>
        </p:spPr>
        <p:txBody>
          <a:bodyPr/>
          <a:lstStyle/>
          <a:p>
            <a:r>
              <a:rPr lang="en-US" dirty="0"/>
              <a:t>Pitfalls to Avoid</a:t>
            </a:r>
          </a:p>
        </p:txBody>
      </p:sp>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74696" y="1881052"/>
            <a:ext cx="10007110" cy="3745482"/>
          </a:xfrm>
        </p:spPr>
        <p:txBody>
          <a:bodyPr/>
          <a:lstStyle/>
          <a:p>
            <a:pPr marL="287338" indent="-287338">
              <a:spcAft>
                <a:spcPts val="0"/>
              </a:spcAft>
              <a:buFont typeface="Wingdings" panose="05000000000000000000" pitchFamily="2" charset="2"/>
              <a:buChar char="§"/>
            </a:pPr>
            <a:r>
              <a:rPr lang="en-US" sz="2800" dirty="0"/>
              <a:t>The “Halo” effect</a:t>
            </a:r>
          </a:p>
          <a:p>
            <a:pPr marL="287338" indent="-287338">
              <a:spcAft>
                <a:spcPts val="0"/>
              </a:spcAft>
              <a:buFont typeface="Wingdings" panose="05000000000000000000" pitchFamily="2" charset="2"/>
              <a:buChar char="§"/>
            </a:pPr>
            <a:r>
              <a:rPr lang="en-US" sz="2800" dirty="0"/>
              <a:t>Consider the employee’s performance over the entire time period</a:t>
            </a:r>
          </a:p>
          <a:p>
            <a:pPr marL="287338" indent="-287338">
              <a:spcAft>
                <a:spcPts val="0"/>
              </a:spcAft>
              <a:buFont typeface="Wingdings" panose="05000000000000000000" pitchFamily="2" charset="2"/>
              <a:buChar char="§"/>
            </a:pPr>
            <a:r>
              <a:rPr lang="en-US" sz="2800" dirty="0"/>
              <a:t>Do not ignore problems</a:t>
            </a:r>
          </a:p>
          <a:p>
            <a:pPr marL="287338" indent="-287338">
              <a:spcAft>
                <a:spcPts val="0"/>
              </a:spcAft>
              <a:buFont typeface="Wingdings" panose="05000000000000000000" pitchFamily="2" charset="2"/>
              <a:buChar char="§"/>
            </a:pPr>
            <a:r>
              <a:rPr lang="en-US" sz="2800" dirty="0"/>
              <a:t>Do  not try to motivate employees with an inflated performance review</a:t>
            </a:r>
          </a:p>
          <a:p>
            <a:pPr marL="287338" indent="-287338">
              <a:spcAft>
                <a:spcPts val="0"/>
              </a:spcAft>
              <a:buFont typeface="Wingdings" panose="05000000000000000000" pitchFamily="2" charset="2"/>
              <a:buChar char="§"/>
            </a:pPr>
            <a:r>
              <a:rPr lang="en-US" sz="2800" dirty="0"/>
              <a:t>Do not make promises</a:t>
            </a:r>
          </a:p>
          <a:p>
            <a:pPr marL="287338" indent="-287338">
              <a:spcAft>
                <a:spcPts val="0"/>
              </a:spcAft>
              <a:buFont typeface="Wingdings" panose="05000000000000000000" pitchFamily="2" charset="2"/>
              <a:buChar char="§"/>
            </a:pPr>
            <a:r>
              <a:rPr lang="en-US" sz="2800" dirty="0"/>
              <a:t>Hard to argue that “good” = “bad”</a:t>
            </a:r>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27</a:t>
            </a:fld>
            <a:endParaRPr lang="en-US" dirty="0"/>
          </a:p>
        </p:txBody>
      </p:sp>
      <p:pic>
        <p:nvPicPr>
          <p:cNvPr id="7" name="Picture 3" descr="" title="">
            <a:extLst>
              <a:ext uri="{FF2B5EF4-FFF2-40B4-BE49-F238E27FC236}">
                <a16:creationId xmlns:a16="http://schemas.microsoft.com/office/drawing/2014/main" id="{2EAE69E9-87AC-43F5-BA15-016379D8A6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8972" y="4302034"/>
            <a:ext cx="1119769"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828614"/>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74696" y="1915886"/>
            <a:ext cx="10007110" cy="4249783"/>
          </a:xfrm>
        </p:spPr>
        <p:txBody>
          <a:bodyPr anchor="b"/>
          <a:lstStyle/>
          <a:p>
            <a:pPr marL="0" indent="0" algn="ctr">
              <a:spcBef>
                <a:spcPts val="600"/>
              </a:spcBef>
              <a:spcAft>
                <a:spcPts val="0"/>
              </a:spcAft>
              <a:buNone/>
            </a:pPr>
            <a:r>
              <a:rPr lang="en-US" altLang="en-US" sz="3600" dirty="0"/>
              <a:t>If it’s important enough to write down, </a:t>
            </a:r>
          </a:p>
          <a:p>
            <a:pPr marL="0" indent="0" algn="ctr">
              <a:spcBef>
                <a:spcPts val="600"/>
              </a:spcBef>
              <a:spcAft>
                <a:spcPts val="0"/>
              </a:spcAft>
              <a:buNone/>
            </a:pPr>
            <a:r>
              <a:rPr lang="en-US" altLang="en-US" sz="3600" dirty="0"/>
              <a:t>it’s important enough to discuss</a:t>
            </a:r>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28</a:t>
            </a:fld>
            <a:endParaRPr lang="en-US" dirty="0"/>
          </a:p>
        </p:txBody>
      </p:sp>
      <p:sp>
        <p:nvSpPr>
          <p:cNvPr id="7" name="Rectangle 2" descr="" title="">
            <a:extLst>
              <a:ext uri="{FF2B5EF4-FFF2-40B4-BE49-F238E27FC236}">
                <a16:creationId xmlns:a16="http://schemas.microsoft.com/office/drawing/2014/main" id="{954EDA17-1E52-4E51-BE88-21E35755EFDD}"/>
              </a:ext>
            </a:extLst>
          </p:cNvPr>
          <p:cNvSpPr>
            <a:spLocks noGrp="1" noChangeArrowheads="1"/>
          </p:cNvSpPr>
          <p:nvPr>
            <p:ph type="title"/>
          </p:nvPr>
        </p:nvSpPr>
        <p:spPr>
          <a:xfrm>
            <a:off x="1065710" y="1082394"/>
            <a:ext cx="7450183" cy="522514"/>
          </a:xfrm>
        </p:spPr>
        <p:txBody>
          <a:bodyPr/>
          <a:lstStyle/>
          <a:p>
            <a:r>
              <a:rPr lang="en-US" altLang="en-US" dirty="0"/>
              <a:t>The Secret Diary</a:t>
            </a:r>
          </a:p>
        </p:txBody>
      </p:sp>
      <p:pic>
        <p:nvPicPr>
          <p:cNvPr id="9" name="Picture 8" descr="" title="">
            <a:extLst>
              <a:ext uri="{FF2B5EF4-FFF2-40B4-BE49-F238E27FC236}">
                <a16:creationId xmlns:a16="http://schemas.microsoft.com/office/drawing/2014/main" id="{EF369D04-C581-403B-A7E5-5E8BFFC19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982" y="2033003"/>
            <a:ext cx="4198239" cy="2791993"/>
          </a:xfrm>
          <a:prstGeom prst="rect">
            <a:avLst/>
          </a:prstGeom>
        </p:spPr>
      </p:pic>
    </p:spTree>
    <p:extLst>
      <p:ext uri="{BB962C8B-B14F-4D97-AF65-F5344CB8AC3E}">
        <p14:creationId xmlns:p14="http://schemas.microsoft.com/office/powerpoint/2010/main" val="1106278695"/>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DC52785-A8D1-6361-4488-83952EDAABEA}"/>
              </a:ext>
            </a:extLst>
          </p:cNvPr>
          <p:cNvSpPr>
            <a:spLocks noGrp="1"/>
          </p:cNvSpPr>
          <p:nvPr>
            <p:ph type="title"/>
          </p:nvPr>
        </p:nvSpPr>
        <p:spPr/>
        <p:txBody>
          <a:bodyPr/>
          <a:lstStyle/>
          <a:p>
            <a:r>
              <a:rPr lang="en-US" dirty="0"/>
              <a:t>Take a Firm But Fair Approach</a:t>
            </a:r>
          </a:p>
        </p:txBody>
      </p:sp>
      <p:sp>
        <p:nvSpPr>
          <p:cNvPr id="3" name="Content Placeholder 2" descr="" title="">
            <a:extLst>
              <a:ext uri="{FF2B5EF4-FFF2-40B4-BE49-F238E27FC236}">
                <a16:creationId xmlns:a16="http://schemas.microsoft.com/office/drawing/2014/main" id="{FA07D87F-CEC7-2F15-5D7C-5499AB6F1117}"/>
              </a:ext>
            </a:extLst>
          </p:cNvPr>
          <p:cNvSpPr>
            <a:spLocks noGrp="1"/>
          </p:cNvSpPr>
          <p:nvPr>
            <p:ph idx="1"/>
          </p:nvPr>
        </p:nvSpPr>
        <p:spPr/>
        <p:txBody>
          <a:bodyPr/>
          <a:lstStyle/>
          <a:p>
            <a:r>
              <a:rPr lang="en-US" sz="2000" dirty="0"/>
              <a:t>Jane is a manager who has worked for the Company for 8 years.  Her department is doing very well and is one of the top departments in the Company. Jane, however, “rules with an iron fist.”  She does not tolerate any mistakes and runs her department “by the book.”  When an employee makes a mistake, she is very direct in her criticism of the employee and quick to “write the employee up.”  Jane’s manager is very pleased with Jane’s performance and the performance of her department center.  Two employees have separately complained to you about Jane’s management style, claiming she is creating an uncomfortable and hostile work environment. </a:t>
            </a:r>
          </a:p>
          <a:p>
            <a:endParaRPr lang="en-US" sz="2000" dirty="0"/>
          </a:p>
          <a:p>
            <a:r>
              <a:rPr lang="en-US" sz="2000" i="1" dirty="0"/>
              <a:t>How do you handle this situation? </a:t>
            </a:r>
          </a:p>
        </p:txBody>
      </p:sp>
      <p:sp>
        <p:nvSpPr>
          <p:cNvPr id="4" name="Slide Number Placeholder 3" descr="" title="">
            <a:extLst>
              <a:ext uri="{FF2B5EF4-FFF2-40B4-BE49-F238E27FC236}">
                <a16:creationId xmlns:a16="http://schemas.microsoft.com/office/drawing/2014/main" id="{A50E312C-3B21-B251-3181-3EC710E129E8}"/>
              </a:ext>
            </a:extLst>
          </p:cNvPr>
          <p:cNvSpPr>
            <a:spLocks noGrp="1"/>
          </p:cNvSpPr>
          <p:nvPr>
            <p:ph type="sldNum" sz="quarter" idx="4"/>
          </p:nvPr>
        </p:nvSpPr>
        <p:spPr/>
        <p:txBody>
          <a:bodyPr/>
          <a:lstStyle/>
          <a:p>
            <a:fld id="{F8DC2A9F-844C-43CB-AE85-5CEEEC0E3442}" type="slidenum">
              <a:rPr lang="en-US" smtClean="0"/>
              <a:pPr/>
              <a:t>29</a:t>
            </a:fld>
            <a:endParaRPr lang="en-US" dirty="0"/>
          </a:p>
        </p:txBody>
      </p:sp>
    </p:spTree>
    <p:extLst>
      <p:ext uri="{BB962C8B-B14F-4D97-AF65-F5344CB8AC3E}">
        <p14:creationId xmlns:p14="http://schemas.microsoft.com/office/powerpoint/2010/main" val="3790858520"/>
      </p:ext>
    </p:extLst>
  </p:cSld>
  <p:clrMapOvr>
    <a:masterClrMapping/>
  </p:clrMapOvr>
</p:sld>
</file>

<file path=ppt/slides/slide3.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9DBE662-2AEE-AFF0-0764-97C852EA5806}"/>
              </a:ext>
            </a:extLst>
          </p:cNvPr>
          <p:cNvSpPr>
            <a:spLocks noGrp="1"/>
          </p:cNvSpPr>
          <p:nvPr>
            <p:ph type="title"/>
          </p:nvPr>
        </p:nvSpPr>
        <p:spPr>
          <a:xfrm>
            <a:off x="609601" y="273050"/>
            <a:ext cx="4011084" cy="1162050"/>
          </a:xfrm>
        </p:spPr>
        <p:txBody>
          <a:bodyPr anchor="b">
            <a:normAutofit/>
          </a:bodyPr>
          <a:lstStyle/>
          <a:p>
            <a:endParaRPr lang="en-US" sz="4000" b="0" kern="1200" spc="-50" baseline="0" dirty="0">
              <a:latin typeface="+mj-lt"/>
              <a:ea typeface="+mj-ea"/>
              <a:cs typeface="+mj-cs"/>
            </a:endParaRPr>
          </a:p>
        </p:txBody>
      </p:sp>
      <p:sp>
        <p:nvSpPr>
          <p:cNvPr id="7" name="TextBox 6" descr="" title="">
            <a:extLst>
              <a:ext uri="{FF2B5EF4-FFF2-40B4-BE49-F238E27FC236}">
                <a16:creationId xmlns:a16="http://schemas.microsoft.com/office/drawing/2014/main" id="{583076AB-4C43-5EBD-20AD-1EF5CA027D9A}"/>
              </a:ext>
            </a:extLst>
          </p:cNvPr>
          <p:cNvSpPr txBox="1"/>
          <p:nvPr/>
        </p:nvSpPr>
        <p:spPr>
          <a:xfrm>
            <a:off x="339634" y="2384336"/>
            <a:ext cx="4011084" cy="2614385"/>
          </a:xfrm>
        </p:spPr>
        <p:txBody>
          <a:bodyPr>
            <a:normAutofit/>
          </a:bodyPr>
          <a:lstStyle/>
          <a:p>
            <a:pPr defTabSz="914400">
              <a:lnSpc>
                <a:spcPct val="90000"/>
              </a:lnSpc>
              <a:spcBef>
                <a:spcPts val="1200"/>
              </a:spcBef>
              <a:spcAft>
                <a:spcPts val="200"/>
              </a:spcAft>
              <a:buClr>
                <a:schemeClr val="accent1"/>
              </a:buClr>
            </a:pPr>
            <a:r>
              <a:rPr lang="en-US" sz="2800" i="1" kern="1200" dirty="0">
                <a:solidFill>
                  <a:schemeClr val="tx1">
                    <a:lumMod val="75000"/>
                    <a:lumOff val="25000"/>
                  </a:schemeClr>
                </a:solidFill>
                <a:latin typeface="+mn-lt"/>
                <a:ea typeface="+mn-ea"/>
                <a:cs typeface="+mn-cs"/>
              </a:rPr>
              <a:t>Our purposes is to provide you with strategies to improve day-to-day management at your company by:</a:t>
            </a:r>
          </a:p>
        </p:txBody>
      </p:sp>
      <p:graphicFrame>
        <p:nvGraphicFramePr>
          <p:cNvPr id="9" name="Content Placeholder 2" descr="" title="">
            <a:extLst>
              <a:ext uri="{FF2B5EF4-FFF2-40B4-BE49-F238E27FC236}">
                <a16:creationId xmlns:a16="http://schemas.microsoft.com/office/drawing/2014/main" id="{459C5405-6E33-5D14-8B0A-1E57A6F811EC}"/>
              </a:ext>
            </a:extLst>
          </p:cNvPr>
          <p:cNvGraphicFramePr>
            <a:graphicFrameLocks noGrp="1"/>
          </p:cNvGraphicFramePr>
          <p:nvPr>
            <p:ph idx="1"/>
          </p:nvPr>
        </p:nvGraphicFramePr>
        <p:xfrm>
          <a:off x="4493623" y="975360"/>
          <a:ext cx="7358743" cy="5150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224661"/>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a:xfrm>
            <a:off x="1115347" y="1064093"/>
            <a:ext cx="10423510" cy="431027"/>
          </a:xfrm>
        </p:spPr>
        <p:txBody>
          <a:bodyPr/>
          <a:lstStyle/>
          <a:p>
            <a:r>
              <a:rPr lang="en-US" dirty="0"/>
              <a:t>PIPs and Corrective Actions</a:t>
            </a:r>
          </a:p>
        </p:txBody>
      </p:sp>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74696" y="2133600"/>
            <a:ext cx="10007110" cy="3492934"/>
          </a:xfrm>
        </p:spPr>
        <p:txBody>
          <a:bodyPr/>
          <a:lstStyle/>
          <a:p>
            <a:pPr marL="287338" indent="-287338">
              <a:spcAft>
                <a:spcPts val="0"/>
              </a:spcAft>
              <a:buFont typeface="Wingdings" panose="05000000000000000000" pitchFamily="2" charset="2"/>
              <a:buChar char="§"/>
            </a:pPr>
            <a:r>
              <a:rPr lang="en-US" sz="2800" dirty="0"/>
              <a:t>Be consistent</a:t>
            </a:r>
          </a:p>
          <a:p>
            <a:pPr marL="287338" indent="-287338">
              <a:spcAft>
                <a:spcPts val="0"/>
              </a:spcAft>
              <a:buFont typeface="Wingdings" panose="05000000000000000000" pitchFamily="2" charset="2"/>
              <a:buChar char="§"/>
            </a:pPr>
            <a:r>
              <a:rPr lang="en-US" sz="2800" dirty="0"/>
              <a:t>Properly document performance issues</a:t>
            </a:r>
          </a:p>
          <a:p>
            <a:pPr marL="287338" indent="-287338">
              <a:spcAft>
                <a:spcPts val="0"/>
              </a:spcAft>
              <a:buFont typeface="Wingdings" panose="05000000000000000000" pitchFamily="2" charset="2"/>
              <a:buChar char="§"/>
            </a:pPr>
            <a:r>
              <a:rPr lang="en-US" sz="2800" dirty="0"/>
              <a:t>Use progressive discipline</a:t>
            </a:r>
          </a:p>
          <a:p>
            <a:pPr marL="287338" indent="-287338">
              <a:spcAft>
                <a:spcPts val="0"/>
              </a:spcAft>
              <a:buFont typeface="Wingdings" panose="05000000000000000000" pitchFamily="2" charset="2"/>
              <a:buChar char="§"/>
            </a:pPr>
            <a:r>
              <a:rPr lang="en-US" sz="2800" dirty="0"/>
              <a:t>Communication</a:t>
            </a:r>
          </a:p>
          <a:p>
            <a:pPr marL="287338" indent="-287338">
              <a:spcAft>
                <a:spcPts val="0"/>
              </a:spcAft>
              <a:buFont typeface="Wingdings" panose="05000000000000000000" pitchFamily="2" charset="2"/>
              <a:buChar char="§"/>
            </a:pPr>
            <a:r>
              <a:rPr lang="en-US" sz="2800" dirty="0"/>
              <a:t>Active management</a:t>
            </a:r>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30</a:t>
            </a:fld>
            <a:endParaRPr lang="en-US" dirty="0"/>
          </a:p>
        </p:txBody>
      </p:sp>
    </p:spTree>
    <p:extLst>
      <p:ext uri="{BB962C8B-B14F-4D97-AF65-F5344CB8AC3E}">
        <p14:creationId xmlns:p14="http://schemas.microsoft.com/office/powerpoint/2010/main" val="2454362028"/>
      </p:ext>
    </p:extLst>
  </p:cSld>
  <p:clrMapOvr>
    <a:masterClrMapping/>
  </p:clrMapOvr>
</p:sld>
</file>

<file path=ppt/slides/slide3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a:xfrm>
            <a:off x="1115347" y="1064093"/>
            <a:ext cx="10423510" cy="431027"/>
          </a:xfrm>
        </p:spPr>
        <p:txBody>
          <a:bodyPr/>
          <a:lstStyle/>
          <a:p>
            <a:r>
              <a:rPr lang="en-US" dirty="0"/>
              <a:t>Disciplinary Meetings With Employee</a:t>
            </a:r>
          </a:p>
        </p:txBody>
      </p:sp>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74696" y="1860190"/>
            <a:ext cx="4672149" cy="3849985"/>
          </a:xfrm>
        </p:spPr>
        <p:txBody>
          <a:bodyPr/>
          <a:lstStyle/>
          <a:p>
            <a:pPr marL="287338" indent="-287338">
              <a:spcAft>
                <a:spcPts val="0"/>
              </a:spcAft>
              <a:buFont typeface="Wingdings" panose="05000000000000000000" pitchFamily="2" charset="2"/>
              <a:buChar char="§"/>
            </a:pPr>
            <a:r>
              <a:rPr lang="en-US" sz="2800" dirty="0"/>
              <a:t>Create talking points</a:t>
            </a:r>
          </a:p>
          <a:p>
            <a:pPr marL="287338" indent="-287338">
              <a:spcAft>
                <a:spcPts val="0"/>
              </a:spcAft>
              <a:buFont typeface="Wingdings" panose="05000000000000000000" pitchFamily="2" charset="2"/>
              <a:buChar char="§"/>
            </a:pPr>
            <a:r>
              <a:rPr lang="en-US" sz="2800" dirty="0"/>
              <a:t>Schedule an appointment</a:t>
            </a:r>
          </a:p>
          <a:p>
            <a:pPr marL="627063" lvl="1" indent="-287338">
              <a:spcBef>
                <a:spcPts val="600"/>
              </a:spcBef>
              <a:spcAft>
                <a:spcPts val="600"/>
              </a:spcAft>
              <a:buFont typeface="Calibri" panose="020F0502020204030204" pitchFamily="34" charset="0"/>
              <a:buChar char="–"/>
              <a:tabLst>
                <a:tab pos="627063" algn="l"/>
              </a:tabLst>
            </a:pPr>
            <a:r>
              <a:rPr lang="en-US" sz="2400" dirty="0"/>
              <a:t>Private area</a:t>
            </a:r>
          </a:p>
          <a:p>
            <a:pPr marL="287338" indent="-287338">
              <a:spcAft>
                <a:spcPts val="0"/>
              </a:spcAft>
              <a:buFont typeface="Wingdings" panose="05000000000000000000" pitchFamily="2" charset="2"/>
              <a:buChar char="§"/>
            </a:pPr>
            <a:r>
              <a:rPr lang="en-US" sz="2800" dirty="0"/>
              <a:t>Explain purpose </a:t>
            </a:r>
          </a:p>
          <a:p>
            <a:pPr marL="627063" lvl="1" indent="-287338">
              <a:spcBef>
                <a:spcPts val="600"/>
              </a:spcBef>
              <a:spcAft>
                <a:spcPts val="600"/>
              </a:spcAft>
              <a:buFont typeface="Calibri" panose="020F0502020204030204" pitchFamily="34" charset="0"/>
              <a:buChar char="–"/>
              <a:tabLst>
                <a:tab pos="627063" algn="l"/>
              </a:tabLst>
            </a:pPr>
            <a:r>
              <a:rPr lang="en-US" sz="2400" dirty="0"/>
              <a:t>Be positive</a:t>
            </a:r>
          </a:p>
          <a:p>
            <a:pPr marL="287338" indent="-287338">
              <a:spcAft>
                <a:spcPts val="0"/>
              </a:spcAft>
              <a:buFont typeface="Wingdings" panose="05000000000000000000" pitchFamily="2" charset="2"/>
              <a:buChar char="§"/>
            </a:pPr>
            <a:r>
              <a:rPr lang="en-US" sz="2800" dirty="0"/>
              <a:t>Ask questions</a:t>
            </a:r>
          </a:p>
          <a:p>
            <a:pPr marL="627063" lvl="1" indent="-287338">
              <a:spcBef>
                <a:spcPts val="600"/>
              </a:spcBef>
              <a:spcAft>
                <a:spcPts val="600"/>
              </a:spcAft>
              <a:buFont typeface="Calibri" panose="020F0502020204030204" pitchFamily="34" charset="0"/>
              <a:buChar char="–"/>
              <a:tabLst>
                <a:tab pos="627063" algn="l"/>
              </a:tabLst>
            </a:pPr>
            <a:r>
              <a:rPr lang="en-US" sz="2400" dirty="0"/>
              <a:t>Should be a dialogue, not a lecture</a:t>
            </a:r>
          </a:p>
          <a:p>
            <a:pPr marL="627063" lvl="1" indent="-287338">
              <a:spcBef>
                <a:spcPts val="600"/>
              </a:spcBef>
              <a:spcAft>
                <a:spcPts val="600"/>
              </a:spcAft>
              <a:buFont typeface="Calibri" panose="020F0502020204030204" pitchFamily="34" charset="0"/>
              <a:buChar char="–"/>
              <a:tabLst>
                <a:tab pos="627063" algn="l"/>
              </a:tabLst>
            </a:pPr>
            <a:r>
              <a:rPr lang="en-US" sz="2400" dirty="0"/>
              <a:t>Listen carefully</a:t>
            </a:r>
          </a:p>
          <a:p>
            <a:pPr marL="627063" lvl="1" indent="-287338">
              <a:spcBef>
                <a:spcPts val="600"/>
              </a:spcBef>
              <a:spcAft>
                <a:spcPts val="600"/>
              </a:spcAft>
              <a:buFont typeface="Calibri" panose="020F0502020204030204" pitchFamily="34" charset="0"/>
              <a:buChar char="–"/>
              <a:tabLst>
                <a:tab pos="627063" algn="l"/>
              </a:tabLst>
            </a:pPr>
            <a:endParaRPr lang="en-US" sz="2400" dirty="0"/>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31</a:t>
            </a:fld>
            <a:endParaRPr lang="en-US" dirty="0"/>
          </a:p>
        </p:txBody>
      </p:sp>
      <p:sp>
        <p:nvSpPr>
          <p:cNvPr id="5" name="Content Placeholder 2" descr="" title="">
            <a:extLst>
              <a:ext uri="{FF2B5EF4-FFF2-40B4-BE49-F238E27FC236}">
                <a16:creationId xmlns:a16="http://schemas.microsoft.com/office/drawing/2014/main" id="{F4F53B44-DE60-4051-A9E8-2C0BB51361BD}"/>
              </a:ext>
            </a:extLst>
          </p:cNvPr>
          <p:cNvSpPr txBox="1">
            <a:spLocks/>
          </p:cNvSpPr>
          <p:nvPr/>
        </p:nvSpPr>
        <p:spPr>
          <a:xfrm>
            <a:off x="5846845" y="1943922"/>
            <a:ext cx="5692012" cy="384998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7338" indent="-287338">
              <a:spcAft>
                <a:spcPts val="0"/>
              </a:spcAft>
              <a:buFont typeface="Wingdings" panose="05000000000000000000" pitchFamily="2" charset="2"/>
              <a:buChar char="§"/>
            </a:pPr>
            <a:r>
              <a:rPr lang="en-US" sz="2800" dirty="0"/>
              <a:t>Be prepared for negative reactions</a:t>
            </a:r>
          </a:p>
          <a:p>
            <a:pPr marL="287338" indent="-287338">
              <a:spcAft>
                <a:spcPts val="0"/>
              </a:spcAft>
              <a:buFont typeface="Wingdings" panose="05000000000000000000" pitchFamily="2" charset="2"/>
              <a:buChar char="§"/>
            </a:pPr>
            <a:r>
              <a:rPr lang="en-US" sz="2800" dirty="0"/>
              <a:t>Suggest improvements</a:t>
            </a:r>
          </a:p>
        </p:txBody>
      </p:sp>
      <p:pic>
        <p:nvPicPr>
          <p:cNvPr id="6" name="Picture 2" descr="" title="">
            <a:extLst>
              <a:ext uri="{FF2B5EF4-FFF2-40B4-BE49-F238E27FC236}">
                <a16:creationId xmlns:a16="http://schemas.microsoft.com/office/drawing/2014/main" id="{C2AD2E42-C3C5-4ADD-B938-654411684D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3481" y="3082660"/>
            <a:ext cx="1878787" cy="271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035397"/>
      </p:ext>
    </p:extLst>
  </p:cSld>
  <p:clrMapOvr>
    <a:masterClrMapping/>
  </p:clrMapOvr>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6" name="Picture 5" descr="" title="">
            <a:extLst>
              <a:ext uri="{FF2B5EF4-FFF2-40B4-BE49-F238E27FC236}">
                <a16:creationId xmlns:a16="http://schemas.microsoft.com/office/drawing/2014/main" id="{DD39A4B4-1543-40A4-8429-EDC86BC20406}"/>
              </a:ext>
            </a:extLst>
          </p:cNvPr>
          <p:cNvPicPr>
            <a:picLocks noChangeAspect="1"/>
          </p:cNvPicPr>
          <p:nvPr/>
        </p:nvPicPr>
        <p:blipFill rotWithShape="1">
          <a:blip r:embed="rId2">
            <a:alphaModFix amt="5000"/>
          </a:blip>
          <a:srcRect b="6770"/>
          <a:stretch/>
        </p:blipFill>
        <p:spPr>
          <a:xfrm>
            <a:off x="3130826" y="1607690"/>
            <a:ext cx="4638707" cy="4657324"/>
          </a:xfrm>
          <a:prstGeom prst="rect">
            <a:avLst/>
          </a:prstGeom>
          <a:noFill/>
        </p:spPr>
      </p:pic>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a:xfrm>
            <a:off x="1115347" y="1064093"/>
            <a:ext cx="10423510" cy="431027"/>
          </a:xfrm>
        </p:spPr>
        <p:txBody>
          <a:bodyPr/>
          <a:lstStyle/>
          <a:p>
            <a:r>
              <a:rPr lang="en-US" dirty="0"/>
              <a:t>Disciplinary Meeting With Employee</a:t>
            </a:r>
          </a:p>
        </p:txBody>
      </p:sp>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74696" y="2133600"/>
            <a:ext cx="10007110" cy="3492934"/>
          </a:xfrm>
        </p:spPr>
        <p:txBody>
          <a:bodyPr/>
          <a:lstStyle/>
          <a:p>
            <a:pPr marL="287338" indent="-287338">
              <a:spcAft>
                <a:spcPts val="0"/>
              </a:spcAft>
              <a:buFont typeface="Wingdings" panose="05000000000000000000" pitchFamily="2" charset="2"/>
              <a:buChar char="§"/>
            </a:pPr>
            <a:r>
              <a:rPr lang="en-US" sz="2800" dirty="0"/>
              <a:t>Do not be an arm-chair psychologist</a:t>
            </a:r>
          </a:p>
          <a:p>
            <a:pPr marL="627063" lvl="1" indent="-287338">
              <a:lnSpc>
                <a:spcPct val="100000"/>
              </a:lnSpc>
              <a:spcBef>
                <a:spcPts val="0"/>
              </a:spcBef>
              <a:spcAft>
                <a:spcPts val="0"/>
              </a:spcAft>
              <a:buFont typeface="Calibri" panose="020F0502020204030204" pitchFamily="34" charset="0"/>
              <a:buChar char="–"/>
              <a:tabLst>
                <a:tab pos="627063" algn="l"/>
              </a:tabLst>
            </a:pPr>
            <a:r>
              <a:rPr lang="en-US" sz="2400" dirty="0"/>
              <a:t>Do not counsel employees on personal problems</a:t>
            </a:r>
          </a:p>
          <a:p>
            <a:pPr marL="287338" indent="-287338">
              <a:spcAft>
                <a:spcPts val="0"/>
              </a:spcAft>
              <a:buFont typeface="Wingdings" panose="05000000000000000000" pitchFamily="2" charset="2"/>
              <a:buChar char="§"/>
            </a:pPr>
            <a:r>
              <a:rPr lang="en-US" sz="2800" dirty="0"/>
              <a:t>Be consistent </a:t>
            </a:r>
          </a:p>
          <a:p>
            <a:pPr marL="287338" indent="-287338">
              <a:spcAft>
                <a:spcPts val="0"/>
              </a:spcAft>
              <a:buFont typeface="Wingdings" panose="05000000000000000000" pitchFamily="2" charset="2"/>
              <a:buChar char="§"/>
            </a:pPr>
            <a:r>
              <a:rPr lang="en-US" sz="2800" dirty="0"/>
              <a:t>Keep calm</a:t>
            </a:r>
          </a:p>
          <a:p>
            <a:pPr marL="287338" indent="-287338">
              <a:spcAft>
                <a:spcPts val="0"/>
              </a:spcAft>
              <a:buFont typeface="Wingdings" panose="05000000000000000000" pitchFamily="2" charset="2"/>
              <a:buChar char="§"/>
            </a:pPr>
            <a:r>
              <a:rPr lang="en-US" sz="2800" dirty="0"/>
              <a:t>Close the interview</a:t>
            </a:r>
          </a:p>
          <a:p>
            <a:pPr marL="627063" lvl="1" indent="-287338">
              <a:lnSpc>
                <a:spcPct val="100000"/>
              </a:lnSpc>
              <a:spcBef>
                <a:spcPts val="0"/>
              </a:spcBef>
              <a:spcAft>
                <a:spcPts val="0"/>
              </a:spcAft>
              <a:buFont typeface="Calibri" panose="020F0502020204030204" pitchFamily="34" charset="0"/>
              <a:buChar char="–"/>
              <a:tabLst>
                <a:tab pos="627063" algn="l"/>
              </a:tabLst>
            </a:pPr>
            <a:r>
              <a:rPr lang="en-US" sz="2400" dirty="0"/>
              <a:t>Summarize the key points</a:t>
            </a:r>
          </a:p>
          <a:p>
            <a:pPr marL="627063" lvl="1" indent="-287338">
              <a:lnSpc>
                <a:spcPct val="100000"/>
              </a:lnSpc>
              <a:spcBef>
                <a:spcPts val="0"/>
              </a:spcBef>
              <a:spcAft>
                <a:spcPts val="0"/>
              </a:spcAft>
              <a:buFont typeface="Calibri" panose="020F0502020204030204" pitchFamily="34" charset="0"/>
              <a:buChar char="–"/>
              <a:tabLst>
                <a:tab pos="627063" algn="l"/>
              </a:tabLst>
            </a:pPr>
            <a:r>
              <a:rPr lang="en-US" sz="2400" dirty="0"/>
              <a:t>Do not engage in an extended debate about performance</a:t>
            </a:r>
          </a:p>
          <a:p>
            <a:pPr marL="627063" lvl="1" indent="-287338">
              <a:lnSpc>
                <a:spcPct val="100000"/>
              </a:lnSpc>
              <a:spcBef>
                <a:spcPts val="0"/>
              </a:spcBef>
              <a:spcAft>
                <a:spcPts val="0"/>
              </a:spcAft>
              <a:buFont typeface="Calibri" panose="020F0502020204030204" pitchFamily="34" charset="0"/>
              <a:buChar char="–"/>
              <a:tabLst>
                <a:tab pos="627063" algn="l"/>
              </a:tabLst>
            </a:pPr>
            <a:r>
              <a:rPr lang="en-US" sz="2400" dirty="0"/>
              <a:t>Try to finish on a positive note</a:t>
            </a:r>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32</a:t>
            </a:fld>
            <a:endParaRPr lang="en-US" dirty="0"/>
          </a:p>
        </p:txBody>
      </p:sp>
      <p:pic>
        <p:nvPicPr>
          <p:cNvPr id="5" name="Picture 4" descr="" title="">
            <a:extLst>
              <a:ext uri="{FF2B5EF4-FFF2-40B4-BE49-F238E27FC236}">
                <a16:creationId xmlns:a16="http://schemas.microsoft.com/office/drawing/2014/main" id="{FE0DD986-37BB-48E0-9D23-77D678C2CB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8960" y="2311151"/>
            <a:ext cx="2897777" cy="270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14529"/>
      </p:ext>
    </p:extLst>
  </p:cSld>
  <p:clrMapOvr>
    <a:masterClrMapping/>
  </p:clrMapOvr>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A175939-4C19-440A-9785-9DBC3AEC591B}"/>
              </a:ext>
            </a:extLst>
          </p:cNvPr>
          <p:cNvSpPr>
            <a:spLocks noGrp="1"/>
          </p:cNvSpPr>
          <p:nvPr>
            <p:ph type="title"/>
          </p:nvPr>
        </p:nvSpPr>
        <p:spPr/>
        <p:txBody>
          <a:bodyPr/>
          <a:lstStyle/>
          <a:p>
            <a:r>
              <a:rPr lang="en-US" dirty="0"/>
              <a:t>Termination</a:t>
            </a:r>
          </a:p>
        </p:txBody>
      </p:sp>
      <p:sp>
        <p:nvSpPr>
          <p:cNvPr id="4" name="Slide Number Placeholder 3" descr="" title="">
            <a:extLst>
              <a:ext uri="{FF2B5EF4-FFF2-40B4-BE49-F238E27FC236}">
                <a16:creationId xmlns:a16="http://schemas.microsoft.com/office/drawing/2014/main" id="{872F8723-7864-46B1-BC6A-50FC396A6531}"/>
              </a:ext>
            </a:extLst>
          </p:cNvPr>
          <p:cNvSpPr>
            <a:spLocks noGrp="1"/>
          </p:cNvSpPr>
          <p:nvPr>
            <p:ph type="sldNum" sz="quarter" idx="4"/>
          </p:nvPr>
        </p:nvSpPr>
        <p:spPr/>
        <p:txBody>
          <a:bodyPr/>
          <a:lstStyle/>
          <a:p>
            <a:fld id="{F8DC2A9F-844C-43CB-AE85-5CEEEC0E3442}" type="slidenum">
              <a:rPr lang="en-US" smtClean="0"/>
              <a:pPr/>
              <a:t>33</a:t>
            </a:fld>
            <a:endParaRPr lang="en-US" dirty="0"/>
          </a:p>
        </p:txBody>
      </p:sp>
      <p:pic>
        <p:nvPicPr>
          <p:cNvPr id="10" name="Picture 9" descr="" title="">
            <a:extLst>
              <a:ext uri="{FF2B5EF4-FFF2-40B4-BE49-F238E27FC236}">
                <a16:creationId xmlns:a16="http://schemas.microsoft.com/office/drawing/2014/main" id="{7A14850F-3339-44BC-BFA7-F3C7DA411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212" y="2010922"/>
            <a:ext cx="6060936" cy="4040229"/>
          </a:xfrm>
          <a:prstGeom prst="rect">
            <a:avLst/>
          </a:prstGeom>
        </p:spPr>
      </p:pic>
    </p:spTree>
    <p:extLst>
      <p:ext uri="{BB962C8B-B14F-4D97-AF65-F5344CB8AC3E}">
        <p14:creationId xmlns:p14="http://schemas.microsoft.com/office/powerpoint/2010/main" val="2511182062"/>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a:xfrm>
            <a:off x="1115347" y="1064093"/>
            <a:ext cx="10423510" cy="431027"/>
          </a:xfrm>
        </p:spPr>
        <p:txBody>
          <a:bodyPr/>
          <a:lstStyle/>
          <a:p>
            <a:r>
              <a:rPr lang="en-US" dirty="0"/>
              <a:t>Determine the Basis for Termination</a:t>
            </a:r>
          </a:p>
        </p:txBody>
      </p:sp>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83405" y="2063932"/>
            <a:ext cx="10007110" cy="3492934"/>
          </a:xfrm>
        </p:spPr>
        <p:txBody>
          <a:bodyPr/>
          <a:lstStyle/>
          <a:p>
            <a:pPr marL="287338" indent="-287338">
              <a:spcAft>
                <a:spcPts val="0"/>
              </a:spcAft>
              <a:buFont typeface="Wingdings" panose="05000000000000000000" pitchFamily="2" charset="2"/>
              <a:buChar char="§"/>
            </a:pPr>
            <a:r>
              <a:rPr lang="en-US" sz="2800" dirty="0"/>
              <a:t>Clearly articulated</a:t>
            </a:r>
          </a:p>
          <a:p>
            <a:pPr marL="287338" indent="-287338">
              <a:spcAft>
                <a:spcPts val="0"/>
              </a:spcAft>
              <a:buFont typeface="Wingdings" panose="05000000000000000000" pitchFamily="2" charset="2"/>
              <a:buChar char="§"/>
            </a:pPr>
            <a:r>
              <a:rPr lang="en-US" sz="2800" dirty="0"/>
              <a:t>Objective versus subjective reasons</a:t>
            </a:r>
          </a:p>
          <a:p>
            <a:pPr marL="287338" indent="-287338">
              <a:spcAft>
                <a:spcPts val="0"/>
              </a:spcAft>
              <a:buFont typeface="Wingdings" panose="05000000000000000000" pitchFamily="2" charset="2"/>
              <a:buChar char="§"/>
            </a:pPr>
            <a:r>
              <a:rPr lang="en-US" sz="2800" dirty="0"/>
              <a:t>Business-related</a:t>
            </a:r>
          </a:p>
          <a:p>
            <a:pPr marL="287338" indent="-287338">
              <a:spcAft>
                <a:spcPts val="0"/>
              </a:spcAft>
              <a:buFont typeface="Wingdings" panose="05000000000000000000" pitchFamily="2" charset="2"/>
              <a:buChar char="§"/>
            </a:pPr>
            <a:r>
              <a:rPr lang="en-US" sz="2800" dirty="0"/>
              <a:t>Supported by documentation</a:t>
            </a:r>
          </a:p>
          <a:p>
            <a:pPr marL="287338" indent="-287338">
              <a:spcAft>
                <a:spcPts val="0"/>
              </a:spcAft>
              <a:buFont typeface="Wingdings" panose="05000000000000000000" pitchFamily="2" charset="2"/>
              <a:buChar char="§"/>
            </a:pPr>
            <a:r>
              <a:rPr lang="en-US" sz="2800" dirty="0"/>
              <a:t>Review work history, including length of employment</a:t>
            </a:r>
          </a:p>
          <a:p>
            <a:pPr marL="287338" indent="-287338">
              <a:spcAft>
                <a:spcPts val="0"/>
              </a:spcAft>
              <a:buFont typeface="Wingdings" panose="05000000000000000000" pitchFamily="2" charset="2"/>
              <a:buChar char="§"/>
            </a:pPr>
            <a:r>
              <a:rPr lang="en-US" sz="2800" dirty="0"/>
              <a:t>Severity of performance issues/degree of misconduct</a:t>
            </a:r>
          </a:p>
          <a:p>
            <a:pPr marL="287338" indent="-287338">
              <a:spcAft>
                <a:spcPts val="0"/>
              </a:spcAft>
              <a:buFont typeface="Wingdings" panose="05000000000000000000" pitchFamily="2" charset="2"/>
              <a:buChar char="§"/>
            </a:pPr>
            <a:r>
              <a:rPr lang="en-US" sz="2800" dirty="0"/>
              <a:t>Progressive discipline</a:t>
            </a:r>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34</a:t>
            </a:fld>
            <a:endParaRPr lang="en-US" dirty="0"/>
          </a:p>
        </p:txBody>
      </p:sp>
    </p:spTree>
    <p:extLst>
      <p:ext uri="{BB962C8B-B14F-4D97-AF65-F5344CB8AC3E}">
        <p14:creationId xmlns:p14="http://schemas.microsoft.com/office/powerpoint/2010/main" val="988757875"/>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74697" y="2255520"/>
            <a:ext cx="10007110" cy="3492934"/>
          </a:xfrm>
        </p:spPr>
        <p:txBody>
          <a:bodyPr/>
          <a:lstStyle/>
          <a:p>
            <a:pPr marL="0" indent="0" algn="ctr">
              <a:buNone/>
            </a:pPr>
            <a:r>
              <a:rPr lang="en-US" sz="4800" dirty="0">
                <a:solidFill>
                  <a:srgbClr val="FF6600"/>
                </a:solidFill>
              </a:rPr>
              <a:t>I thought employment was at-will?</a:t>
            </a:r>
          </a:p>
          <a:p>
            <a:pPr marL="0" indent="0" algn="ctr">
              <a:buNone/>
            </a:pPr>
            <a:endParaRPr lang="en-US" sz="4800" dirty="0"/>
          </a:p>
          <a:p>
            <a:pPr marL="0" indent="0" algn="ctr">
              <a:spcBef>
                <a:spcPts val="600"/>
              </a:spcBef>
              <a:spcAft>
                <a:spcPts val="0"/>
              </a:spcAft>
              <a:buNone/>
            </a:pPr>
            <a:endParaRPr lang="en-US" sz="2800" dirty="0"/>
          </a:p>
          <a:p>
            <a:pPr marL="0" indent="0" algn="ctr">
              <a:spcBef>
                <a:spcPts val="600"/>
              </a:spcBef>
              <a:spcAft>
                <a:spcPts val="0"/>
              </a:spcAft>
              <a:buNone/>
            </a:pPr>
            <a:r>
              <a:rPr lang="en-US" sz="2800" dirty="0"/>
              <a:t>Do I really need to have a reason for </a:t>
            </a:r>
          </a:p>
          <a:p>
            <a:pPr marL="0" indent="0" algn="ctr">
              <a:spcBef>
                <a:spcPts val="600"/>
              </a:spcBef>
              <a:spcAft>
                <a:spcPts val="0"/>
              </a:spcAft>
              <a:buNone/>
            </a:pPr>
            <a:r>
              <a:rPr lang="en-US" sz="2800" dirty="0"/>
              <a:t>terminating an employee?</a:t>
            </a:r>
          </a:p>
          <a:p>
            <a:pPr marL="0" indent="0">
              <a:spcAft>
                <a:spcPts val="0"/>
              </a:spcAft>
              <a:buNone/>
            </a:pPr>
            <a:endParaRPr lang="en-US" sz="2800" dirty="0"/>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35</a:t>
            </a:fld>
            <a:endParaRPr lang="en-US" dirty="0"/>
          </a:p>
        </p:txBody>
      </p:sp>
    </p:spTree>
    <p:extLst>
      <p:ext uri="{BB962C8B-B14F-4D97-AF65-F5344CB8AC3E}">
        <p14:creationId xmlns:p14="http://schemas.microsoft.com/office/powerpoint/2010/main" val="336289091"/>
      </p:ext>
    </p:extLst>
  </p:cSld>
  <p:clrMapOvr>
    <a:masterClrMapping/>
  </p:clrMapOvr>
</p:sld>
</file>

<file path=ppt/slides/slide3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a:xfrm>
            <a:off x="1115347" y="1064093"/>
            <a:ext cx="10423510" cy="431027"/>
          </a:xfrm>
        </p:spPr>
        <p:txBody>
          <a:bodyPr/>
          <a:lstStyle/>
          <a:p>
            <a:r>
              <a:rPr lang="en-US" sz="4000" dirty="0">
                <a:solidFill>
                  <a:schemeClr val="bg2">
                    <a:lumMod val="50000"/>
                  </a:schemeClr>
                </a:solidFill>
              </a:rPr>
              <a:t>Consider the Legal Issues</a:t>
            </a:r>
            <a:endParaRPr lang="en-US" dirty="0"/>
          </a:p>
        </p:txBody>
      </p:sp>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83405" y="2063932"/>
            <a:ext cx="10007110" cy="3492934"/>
          </a:xfrm>
        </p:spPr>
        <p:txBody>
          <a:bodyPr/>
          <a:lstStyle/>
          <a:p>
            <a:pPr marL="287338" indent="-287338">
              <a:spcAft>
                <a:spcPts val="0"/>
              </a:spcAft>
              <a:buFont typeface="Wingdings" panose="05000000000000000000" pitchFamily="2" charset="2"/>
              <a:buChar char="§"/>
            </a:pPr>
            <a:r>
              <a:rPr lang="en-US" sz="2800" dirty="0"/>
              <a:t>Does personnel file support basis for termination?</a:t>
            </a:r>
          </a:p>
          <a:p>
            <a:pPr marL="287338" indent="-287338">
              <a:spcAft>
                <a:spcPts val="0"/>
              </a:spcAft>
              <a:buFont typeface="Wingdings" panose="05000000000000000000" pitchFamily="2" charset="2"/>
              <a:buChar char="§"/>
            </a:pPr>
            <a:r>
              <a:rPr lang="en-US" sz="2800" dirty="0"/>
              <a:t>Timing—terminating after workers’ compensation injury?</a:t>
            </a:r>
          </a:p>
          <a:p>
            <a:pPr marL="287338" indent="-287338">
              <a:spcAft>
                <a:spcPts val="0"/>
              </a:spcAft>
              <a:buFont typeface="Wingdings" panose="05000000000000000000" pitchFamily="2" charset="2"/>
              <a:buChar char="§"/>
            </a:pPr>
            <a:r>
              <a:rPr lang="en-US" sz="2800" dirty="0"/>
              <a:t>Consistent with policy and past practice?</a:t>
            </a:r>
          </a:p>
          <a:p>
            <a:pPr marL="287338" indent="-287338">
              <a:spcAft>
                <a:spcPts val="0"/>
              </a:spcAft>
              <a:buFont typeface="Wingdings" panose="05000000000000000000" pitchFamily="2" charset="2"/>
              <a:buChar char="§"/>
            </a:pPr>
            <a:r>
              <a:rPr lang="en-US" sz="2800" dirty="0"/>
              <a:t>Do surrounding circumstances create an inference of improper conduct?</a:t>
            </a:r>
          </a:p>
          <a:p>
            <a:pPr marL="287338" indent="-287338">
              <a:spcAft>
                <a:spcPts val="0"/>
              </a:spcAft>
              <a:buFont typeface="Wingdings" panose="05000000000000000000" pitchFamily="2" charset="2"/>
              <a:buChar char="§"/>
            </a:pPr>
            <a:r>
              <a:rPr lang="en-US" sz="2800" dirty="0"/>
              <a:t>Consider relationship between accuser and accused.</a:t>
            </a:r>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36</a:t>
            </a:fld>
            <a:endParaRPr lang="en-US" dirty="0"/>
          </a:p>
        </p:txBody>
      </p:sp>
      <p:pic>
        <p:nvPicPr>
          <p:cNvPr id="5" name="Graphic 4" descr="" title="">
            <a:extLst>
              <a:ext uri="{FF2B5EF4-FFF2-40B4-BE49-F238E27FC236}">
                <a16:creationId xmlns:a16="http://schemas.microsoft.com/office/drawing/2014/main" id="{C7D063FB-A557-44F0-961C-EF161B59DA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20898">
            <a:off x="10899003" y="3386762"/>
            <a:ext cx="1080455" cy="1080455"/>
          </a:xfrm>
          <a:prstGeom prst="rect">
            <a:avLst/>
          </a:prstGeom>
        </p:spPr>
      </p:pic>
      <p:pic>
        <p:nvPicPr>
          <p:cNvPr id="6" name="Graphic 5" descr="" title="">
            <a:extLst>
              <a:ext uri="{FF2B5EF4-FFF2-40B4-BE49-F238E27FC236}">
                <a16:creationId xmlns:a16="http://schemas.microsoft.com/office/drawing/2014/main" id="{81D41100-3DD8-4762-9C66-FBCB5DA459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296376">
            <a:off x="11181552" y="2332296"/>
            <a:ext cx="1201473" cy="1205782"/>
          </a:xfrm>
          <a:prstGeom prst="rect">
            <a:avLst/>
          </a:prstGeom>
        </p:spPr>
      </p:pic>
      <p:pic>
        <p:nvPicPr>
          <p:cNvPr id="7" name="Graphic 6" descr="" title="">
            <a:extLst>
              <a:ext uri="{FF2B5EF4-FFF2-40B4-BE49-F238E27FC236}">
                <a16:creationId xmlns:a16="http://schemas.microsoft.com/office/drawing/2014/main" id="{0D94885C-3198-4047-AD8C-2D68E46E51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62336">
            <a:off x="10721202" y="4389364"/>
            <a:ext cx="1066800" cy="1066800"/>
          </a:xfrm>
          <a:prstGeom prst="rect">
            <a:avLst/>
          </a:prstGeom>
        </p:spPr>
      </p:pic>
      <p:pic>
        <p:nvPicPr>
          <p:cNvPr id="8" name="Graphic 7" descr="" title="">
            <a:extLst>
              <a:ext uri="{FF2B5EF4-FFF2-40B4-BE49-F238E27FC236}">
                <a16:creationId xmlns:a16="http://schemas.microsoft.com/office/drawing/2014/main" id="{B6488FEB-F4A1-4422-A8FB-4231C3CBCD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44583">
            <a:off x="11419822" y="4859882"/>
            <a:ext cx="914400" cy="914400"/>
          </a:xfrm>
          <a:prstGeom prst="rect">
            <a:avLst/>
          </a:prstGeom>
        </p:spPr>
      </p:pic>
      <p:pic>
        <p:nvPicPr>
          <p:cNvPr id="9" name="Graphic 8" descr="" title="">
            <a:extLst>
              <a:ext uri="{FF2B5EF4-FFF2-40B4-BE49-F238E27FC236}">
                <a16:creationId xmlns:a16="http://schemas.microsoft.com/office/drawing/2014/main" id="{F83ADDCF-D224-44D5-9191-6FC15DF861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95358" y="4521690"/>
            <a:ext cx="1782471" cy="1782471"/>
          </a:xfrm>
          <a:prstGeom prst="rect">
            <a:avLst/>
          </a:prstGeom>
        </p:spPr>
      </p:pic>
      <p:pic>
        <p:nvPicPr>
          <p:cNvPr id="10" name="Graphic 9" descr="" title="">
            <a:extLst>
              <a:ext uri="{FF2B5EF4-FFF2-40B4-BE49-F238E27FC236}">
                <a16:creationId xmlns:a16="http://schemas.microsoft.com/office/drawing/2014/main" id="{E9404096-D66F-4005-8370-93FACC25C9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99101">
            <a:off x="10796013" y="5534178"/>
            <a:ext cx="705967" cy="705967"/>
          </a:xfrm>
          <a:prstGeom prst="rect">
            <a:avLst/>
          </a:prstGeom>
        </p:spPr>
      </p:pic>
      <p:pic>
        <p:nvPicPr>
          <p:cNvPr id="11" name="Graphic 10" descr="" title="">
            <a:extLst>
              <a:ext uri="{FF2B5EF4-FFF2-40B4-BE49-F238E27FC236}">
                <a16:creationId xmlns:a16="http://schemas.microsoft.com/office/drawing/2014/main" id="{DFD4BC92-9085-4185-9AC4-A2EDBBAD70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99101">
            <a:off x="64015" y="64015"/>
            <a:ext cx="705967" cy="705967"/>
          </a:xfrm>
          <a:prstGeom prst="rect">
            <a:avLst/>
          </a:prstGeom>
        </p:spPr>
      </p:pic>
      <p:pic>
        <p:nvPicPr>
          <p:cNvPr id="12" name="Graphic 11" descr="" title="">
            <a:extLst>
              <a:ext uri="{FF2B5EF4-FFF2-40B4-BE49-F238E27FC236}">
                <a16:creationId xmlns:a16="http://schemas.microsoft.com/office/drawing/2014/main" id="{CE5A6C78-D9DC-4381-95A4-99F5E1EB1E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751" y="921200"/>
            <a:ext cx="572490" cy="572490"/>
          </a:xfrm>
          <a:prstGeom prst="rect">
            <a:avLst/>
          </a:prstGeom>
        </p:spPr>
      </p:pic>
      <p:pic>
        <p:nvPicPr>
          <p:cNvPr id="13" name="Graphic 12" descr="" title="">
            <a:extLst>
              <a:ext uri="{FF2B5EF4-FFF2-40B4-BE49-F238E27FC236}">
                <a16:creationId xmlns:a16="http://schemas.microsoft.com/office/drawing/2014/main" id="{FD17E5E6-93FB-4FF0-BADE-C1F1116BDB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028997">
            <a:off x="681180" y="389996"/>
            <a:ext cx="471215" cy="471215"/>
          </a:xfrm>
          <a:prstGeom prst="rect">
            <a:avLst/>
          </a:prstGeom>
        </p:spPr>
      </p:pic>
    </p:spTree>
    <p:extLst>
      <p:ext uri="{BB962C8B-B14F-4D97-AF65-F5344CB8AC3E}">
        <p14:creationId xmlns:p14="http://schemas.microsoft.com/office/powerpoint/2010/main" val="3829094561"/>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a:xfrm>
            <a:off x="1115347" y="1064093"/>
            <a:ext cx="10423510" cy="431027"/>
          </a:xfrm>
        </p:spPr>
        <p:txBody>
          <a:bodyPr/>
          <a:lstStyle/>
          <a:p>
            <a:r>
              <a:rPr lang="en-US" sz="4000" dirty="0">
                <a:solidFill>
                  <a:schemeClr val="bg2">
                    <a:lumMod val="50000"/>
                  </a:schemeClr>
                </a:solidFill>
              </a:rPr>
              <a:t>Termination Meeting</a:t>
            </a:r>
            <a:endParaRPr lang="en-US" dirty="0"/>
          </a:p>
        </p:txBody>
      </p:sp>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606683" y="2300973"/>
            <a:ext cx="3754355" cy="3492934"/>
          </a:xfrm>
        </p:spPr>
        <p:txBody>
          <a:bodyPr/>
          <a:lstStyle/>
          <a:p>
            <a:pPr marL="287338" indent="-287338">
              <a:spcAft>
                <a:spcPts val="0"/>
              </a:spcAft>
              <a:buFont typeface="Wingdings" panose="05000000000000000000" pitchFamily="2" charset="2"/>
              <a:buChar char="§"/>
            </a:pPr>
            <a:r>
              <a:rPr lang="en-US" sz="2800" dirty="0"/>
              <a:t>Witness</a:t>
            </a:r>
          </a:p>
          <a:p>
            <a:pPr marL="287338" indent="-287338">
              <a:spcAft>
                <a:spcPts val="0"/>
              </a:spcAft>
              <a:buFont typeface="Wingdings" panose="05000000000000000000" pitchFamily="2" charset="2"/>
              <a:buChar char="§"/>
            </a:pPr>
            <a:r>
              <a:rPr lang="en-US" sz="2800" dirty="0"/>
              <a:t>Setting</a:t>
            </a:r>
          </a:p>
          <a:p>
            <a:pPr marL="287338" indent="-287338">
              <a:spcAft>
                <a:spcPts val="0"/>
              </a:spcAft>
              <a:buFont typeface="Wingdings" panose="05000000000000000000" pitchFamily="2" charset="2"/>
              <a:buChar char="§"/>
            </a:pPr>
            <a:r>
              <a:rPr lang="en-US" sz="2800" dirty="0"/>
              <a:t>Timing</a:t>
            </a:r>
          </a:p>
          <a:p>
            <a:pPr marL="287338" indent="-287338">
              <a:spcAft>
                <a:spcPts val="0"/>
              </a:spcAft>
              <a:buFont typeface="Wingdings" panose="05000000000000000000" pitchFamily="2" charset="2"/>
              <a:buChar char="§"/>
            </a:pPr>
            <a:r>
              <a:rPr lang="en-US" sz="2800" dirty="0"/>
              <a:t>Honesty</a:t>
            </a:r>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37</a:t>
            </a:fld>
            <a:endParaRPr lang="en-US" dirty="0"/>
          </a:p>
        </p:txBody>
      </p:sp>
      <p:sp>
        <p:nvSpPr>
          <p:cNvPr id="5" name="Content Placeholder 2" descr="" title="">
            <a:extLst>
              <a:ext uri="{FF2B5EF4-FFF2-40B4-BE49-F238E27FC236}">
                <a16:creationId xmlns:a16="http://schemas.microsoft.com/office/drawing/2014/main" id="{09F7EAC1-CBFF-4331-8BF3-EC7D065F0092}"/>
              </a:ext>
            </a:extLst>
          </p:cNvPr>
          <p:cNvSpPr txBox="1">
            <a:spLocks/>
          </p:cNvSpPr>
          <p:nvPr/>
        </p:nvSpPr>
        <p:spPr>
          <a:xfrm>
            <a:off x="5663176" y="2300973"/>
            <a:ext cx="5350686" cy="34929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7338" indent="-287338">
              <a:spcAft>
                <a:spcPts val="0"/>
              </a:spcAft>
              <a:buFont typeface="Wingdings" panose="05000000000000000000" pitchFamily="2" charset="2"/>
              <a:buChar char="§"/>
            </a:pPr>
            <a:r>
              <a:rPr lang="en-US" sz="2800" dirty="0"/>
              <a:t>Be confident and straightforward</a:t>
            </a:r>
          </a:p>
          <a:p>
            <a:pPr marL="287338" indent="-287338">
              <a:spcAft>
                <a:spcPts val="0"/>
              </a:spcAft>
              <a:buFont typeface="Wingdings" panose="05000000000000000000" pitchFamily="2" charset="2"/>
              <a:buChar char="§"/>
            </a:pPr>
            <a:r>
              <a:rPr lang="en-US" sz="2800" dirty="0"/>
              <a:t>Do not blame the company</a:t>
            </a:r>
          </a:p>
          <a:p>
            <a:pPr marL="287338" indent="-287338">
              <a:spcAft>
                <a:spcPts val="0"/>
              </a:spcAft>
              <a:buFont typeface="Wingdings" panose="05000000000000000000" pitchFamily="2" charset="2"/>
              <a:buChar char="§"/>
            </a:pPr>
            <a:r>
              <a:rPr lang="en-US" sz="2800" dirty="0"/>
              <a:t>Deny wrongdoing</a:t>
            </a:r>
          </a:p>
          <a:p>
            <a:pPr marL="287338" indent="-287338">
              <a:spcAft>
                <a:spcPts val="0"/>
              </a:spcAft>
              <a:buFont typeface="Wingdings" panose="05000000000000000000" pitchFamily="2" charset="2"/>
              <a:buChar char="§"/>
            </a:pPr>
            <a:r>
              <a:rPr lang="en-US" sz="2800" dirty="0"/>
              <a:t>Consider security issues</a:t>
            </a:r>
          </a:p>
        </p:txBody>
      </p:sp>
    </p:spTree>
    <p:extLst>
      <p:ext uri="{BB962C8B-B14F-4D97-AF65-F5344CB8AC3E}">
        <p14:creationId xmlns:p14="http://schemas.microsoft.com/office/powerpoint/2010/main" val="1461214160"/>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a:xfrm>
            <a:off x="1115347" y="1064093"/>
            <a:ext cx="10423510" cy="431027"/>
          </a:xfrm>
        </p:spPr>
        <p:txBody>
          <a:bodyPr/>
          <a:lstStyle/>
          <a:p>
            <a:r>
              <a:rPr lang="en-US" sz="4000" dirty="0">
                <a:solidFill>
                  <a:schemeClr val="bg2">
                    <a:lumMod val="50000"/>
                  </a:schemeClr>
                </a:solidFill>
              </a:rPr>
              <a:t>Employment Principles</a:t>
            </a:r>
            <a:endParaRPr lang="en-US" dirty="0"/>
          </a:p>
        </p:txBody>
      </p:sp>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491108" y="2293478"/>
            <a:ext cx="4239132" cy="3492934"/>
          </a:xfrm>
        </p:spPr>
        <p:txBody>
          <a:bodyPr/>
          <a:lstStyle/>
          <a:p>
            <a:pPr marL="287338" indent="-287338">
              <a:spcAft>
                <a:spcPts val="0"/>
              </a:spcAft>
              <a:buFont typeface="Wingdings" panose="05000000000000000000" pitchFamily="2" charset="2"/>
              <a:buChar char="§"/>
            </a:pPr>
            <a:r>
              <a:rPr lang="en-US" sz="2800" dirty="0"/>
              <a:t>Job Related </a:t>
            </a:r>
          </a:p>
          <a:p>
            <a:pPr marL="627063" lvl="1" indent="-287338">
              <a:lnSpc>
                <a:spcPct val="100000"/>
              </a:lnSpc>
              <a:spcBef>
                <a:spcPts val="0"/>
              </a:spcBef>
              <a:spcAft>
                <a:spcPts val="0"/>
              </a:spcAft>
              <a:buFont typeface="Calibri" panose="020F0502020204030204" pitchFamily="34" charset="0"/>
              <a:buChar char="–"/>
              <a:tabLst>
                <a:tab pos="627063" algn="l"/>
              </a:tabLst>
            </a:pPr>
            <a:r>
              <a:rPr lang="en-US" sz="2400" dirty="0"/>
              <a:t>Results and Behavior</a:t>
            </a:r>
          </a:p>
          <a:p>
            <a:pPr marL="287338" indent="-287338">
              <a:spcAft>
                <a:spcPts val="0"/>
              </a:spcAft>
              <a:buFont typeface="Wingdings" panose="05000000000000000000" pitchFamily="2" charset="2"/>
              <a:buChar char="§"/>
            </a:pPr>
            <a:r>
              <a:rPr lang="en-US" sz="2800" dirty="0"/>
              <a:t>Awareness</a:t>
            </a:r>
          </a:p>
          <a:p>
            <a:pPr marL="287338" indent="-287338">
              <a:spcAft>
                <a:spcPts val="0"/>
              </a:spcAft>
              <a:buFont typeface="Wingdings" panose="05000000000000000000" pitchFamily="2" charset="2"/>
              <a:buChar char="§"/>
            </a:pPr>
            <a:r>
              <a:rPr lang="en-US" sz="2800" dirty="0"/>
              <a:t>Consistency</a:t>
            </a:r>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38</a:t>
            </a:fld>
            <a:endParaRPr lang="en-US" dirty="0"/>
          </a:p>
        </p:txBody>
      </p:sp>
      <p:sp>
        <p:nvSpPr>
          <p:cNvPr id="5" name="Content Placeholder 2" descr="" title="">
            <a:extLst>
              <a:ext uri="{FF2B5EF4-FFF2-40B4-BE49-F238E27FC236}">
                <a16:creationId xmlns:a16="http://schemas.microsoft.com/office/drawing/2014/main" id="{C398A236-6360-48CA-B719-AC258CD76242}"/>
              </a:ext>
            </a:extLst>
          </p:cNvPr>
          <p:cNvSpPr txBox="1">
            <a:spLocks/>
          </p:cNvSpPr>
          <p:nvPr/>
        </p:nvSpPr>
        <p:spPr>
          <a:xfrm>
            <a:off x="6997366" y="2293478"/>
            <a:ext cx="4016496" cy="34929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7338" indent="-287338">
              <a:spcAft>
                <a:spcPts val="0"/>
              </a:spcAft>
              <a:buFont typeface="Wingdings" panose="05000000000000000000" pitchFamily="2" charset="2"/>
              <a:buChar char="§"/>
            </a:pPr>
            <a:r>
              <a:rPr lang="en-US" sz="2800" dirty="0"/>
              <a:t>Fairness</a:t>
            </a:r>
          </a:p>
          <a:p>
            <a:pPr marL="287338" indent="-287338">
              <a:spcAft>
                <a:spcPts val="0"/>
              </a:spcAft>
              <a:buFont typeface="Wingdings" panose="05000000000000000000" pitchFamily="2" charset="2"/>
              <a:buChar char="§"/>
            </a:pPr>
            <a:r>
              <a:rPr lang="en-US" sz="2800" dirty="0"/>
              <a:t>Communication</a:t>
            </a:r>
          </a:p>
          <a:p>
            <a:pPr marL="287338" indent="-287338">
              <a:spcAft>
                <a:spcPts val="0"/>
              </a:spcAft>
              <a:buFont typeface="Wingdings" panose="05000000000000000000" pitchFamily="2" charset="2"/>
              <a:buChar char="§"/>
            </a:pPr>
            <a:r>
              <a:rPr lang="en-US" sz="2800" dirty="0"/>
              <a:t>Documentation</a:t>
            </a:r>
          </a:p>
          <a:p>
            <a:pPr marL="287338" indent="-287338">
              <a:spcAft>
                <a:spcPts val="0"/>
              </a:spcAft>
              <a:buFont typeface="Wingdings" panose="05000000000000000000" pitchFamily="2" charset="2"/>
              <a:buChar char="§"/>
            </a:pPr>
            <a:r>
              <a:rPr lang="en-US" sz="2800" dirty="0"/>
              <a:t>Dignity</a:t>
            </a:r>
          </a:p>
        </p:txBody>
      </p:sp>
    </p:spTree>
    <p:extLst>
      <p:ext uri="{BB962C8B-B14F-4D97-AF65-F5344CB8AC3E}">
        <p14:creationId xmlns:p14="http://schemas.microsoft.com/office/powerpoint/2010/main" val="764891688"/>
      </p:ext>
    </p:extLst>
  </p:cSld>
  <p:clrMapOvr>
    <a:masterClrMapping/>
  </p:clrMapOvr>
</p:sld>
</file>

<file path=ppt/slides/slide39.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688EAE9-9FA0-4D2B-A321-79995A970753}"/>
              </a:ext>
            </a:extLst>
          </p:cNvPr>
          <p:cNvSpPr>
            <a:spLocks noGrp="1"/>
          </p:cNvSpPr>
          <p:nvPr>
            <p:ph type="title"/>
          </p:nvPr>
        </p:nvSpPr>
        <p:spPr>
          <a:xfrm>
            <a:off x="1102498" y="1130012"/>
            <a:ext cx="7781866" cy="431027"/>
          </a:xfrm>
        </p:spPr>
        <p:txBody>
          <a:bodyPr/>
          <a:lstStyle/>
          <a:p>
            <a:pPr eaLnBrk="1" hangingPunct="1">
              <a:defRPr/>
            </a:pPr>
            <a:r>
              <a:rPr lang="en-US" sz="3600" dirty="0">
                <a:solidFill>
                  <a:schemeClr val="tx1">
                    <a:lumMod val="50000"/>
                    <a:lumOff val="50000"/>
                  </a:schemeClr>
                </a:solidFill>
                <a:latin typeface="+mn-lt"/>
                <a:ea typeface="+mn-ea"/>
                <a:cs typeface="+mn-cs"/>
              </a:rPr>
              <a:t>Thank You!</a:t>
            </a:r>
          </a:p>
        </p:txBody>
      </p:sp>
      <p:pic>
        <p:nvPicPr>
          <p:cNvPr id="5" name="Content Placeholder 4" descr="" title="">
            <a:extLst>
              <a:ext uri="{FF2B5EF4-FFF2-40B4-BE49-F238E27FC236}">
                <a16:creationId xmlns:a16="http://schemas.microsoft.com/office/drawing/2014/main" id="{5762FDB6-228D-4B66-B66A-5A5D62438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498" y="2503055"/>
            <a:ext cx="5088087" cy="3075709"/>
          </a:xfrm>
          <a:prstGeom prst="rect">
            <a:avLst/>
          </a:prstGeom>
        </p:spPr>
      </p:pic>
      <p:sp>
        <p:nvSpPr>
          <p:cNvPr id="9" name="Rectangle 8" descr="" title="">
            <a:extLst>
              <a:ext uri="{FF2B5EF4-FFF2-40B4-BE49-F238E27FC236}">
                <a16:creationId xmlns:a16="http://schemas.microsoft.com/office/drawing/2014/main" id="{ACC7B79A-89EB-4128-9149-54C3699CBD52}"/>
              </a:ext>
            </a:extLst>
          </p:cNvPr>
          <p:cNvSpPr/>
          <p:nvPr/>
        </p:nvSpPr>
        <p:spPr>
          <a:xfrm>
            <a:off x="6988606" y="2055750"/>
            <a:ext cx="4285043" cy="3970318"/>
          </a:xfrm>
          <a:prstGeom prst="rect">
            <a:avLst/>
          </a:prstGeom>
        </p:spPr>
        <p:txBody>
          <a:bodyPr wrap="square">
            <a:spAutoFit/>
          </a:bodyPr>
          <a:lstStyle/>
          <a:p>
            <a:r>
              <a:rPr lang="en-US" sz="2800" dirty="0"/>
              <a:t> </a:t>
            </a:r>
          </a:p>
          <a:p>
            <a:r>
              <a:rPr lang="en-US" sz="2800" b="1" dirty="0"/>
              <a:t>Vincent Farisello</a:t>
            </a:r>
          </a:p>
          <a:p>
            <a:r>
              <a:rPr lang="en-US" sz="2800" dirty="0"/>
              <a:t>(203) 578-4284</a:t>
            </a:r>
          </a:p>
          <a:p>
            <a:r>
              <a:rPr lang="en-US" sz="2800" dirty="0"/>
              <a:t>vfarisello@carmodylaw.com</a:t>
            </a:r>
            <a:endParaRPr lang="en-US" sz="2800" dirty="0"/>
          </a:p>
          <a:p>
            <a:endParaRPr lang="en-US" sz="2800" dirty="0"/>
          </a:p>
          <a:p>
            <a:r>
              <a:rPr lang="en-US" sz="2800" b="1" dirty="0"/>
              <a:t>Nick Zaino</a:t>
            </a:r>
          </a:p>
          <a:p>
            <a:r>
              <a:rPr lang="en-US" sz="2800" dirty="0"/>
              <a:t>(203) 578-4270</a:t>
            </a:r>
          </a:p>
          <a:p>
            <a:r>
              <a:rPr lang="en-US" sz="2800" dirty="0">
                <a:solidFill>
                  <a:schemeClr val="tx1">
                    <a:lumMod val="50000"/>
                    <a:lumOff val="50000"/>
                  </a:schemeClr>
                </a:solidFill>
              </a:rPr>
              <a:t>n</a:t>
            </a:r>
            <a:r>
              <a:rPr lang="en-US" sz="2800" dirty="0"/>
              <a:t>zaino@carmodylaw.com</a:t>
            </a:r>
            <a:endParaRPr lang="en-US" sz="2800" dirty="0"/>
          </a:p>
          <a:p>
            <a:r>
              <a:rPr lang="en-US" sz="2800" dirty="0"/>
              <a:t> </a:t>
            </a:r>
          </a:p>
        </p:txBody>
      </p:sp>
      <p:sp>
        <p:nvSpPr>
          <p:cNvPr id="10" name="Content Placeholder 2" descr="" title="">
            <a:extLst>
              <a:ext uri="{FF2B5EF4-FFF2-40B4-BE49-F238E27FC236}">
                <a16:creationId xmlns:a16="http://schemas.microsoft.com/office/drawing/2014/main" id="{4D8265F8-5229-41A9-8453-A38FFF652662}"/>
              </a:ext>
            </a:extLst>
          </p:cNvPr>
          <p:cNvSpPr txBox="1">
            <a:spLocks noChangeArrowheads="1"/>
          </p:cNvSpPr>
          <p:nvPr/>
        </p:nvSpPr>
        <p:spPr>
          <a:xfrm>
            <a:off x="7600280" y="1838149"/>
            <a:ext cx="2872510" cy="12614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endParaRPr lang="en-US" altLang="en-US" sz="3200" dirty="0">
              <a:solidFill>
                <a:schemeClr val="tx1">
                  <a:lumMod val="50000"/>
                  <a:lumOff val="50000"/>
                </a:schemeClr>
              </a:solidFill>
            </a:endParaRPr>
          </a:p>
        </p:txBody>
      </p:sp>
      <p:sp>
        <p:nvSpPr>
          <p:cNvPr id="6" name="Slide Number Placeholder 5" descr="" title="">
            <a:extLst>
              <a:ext uri="{FF2B5EF4-FFF2-40B4-BE49-F238E27FC236}">
                <a16:creationId xmlns:a16="http://schemas.microsoft.com/office/drawing/2014/main" id="{5230D144-D428-4301-AC47-D2FE474068C5}"/>
              </a:ext>
            </a:extLst>
          </p:cNvPr>
          <p:cNvSpPr>
            <a:spLocks noGrp="1"/>
          </p:cNvSpPr>
          <p:nvPr>
            <p:ph type="sldNum" sz="quarter" idx="4"/>
          </p:nvPr>
        </p:nvSpPr>
        <p:spPr/>
        <p:txBody>
          <a:bodyPr/>
          <a:lstStyle/>
          <a:p>
            <a:fld id="{F8DC2A9F-844C-43CB-AE85-5CEEEC0E3442}" type="slidenum">
              <a:rPr lang="en-US" smtClean="0"/>
              <a:pPr/>
              <a:t>39</a:t>
            </a:fld>
            <a:endParaRPr lang="en-US" dirty="0"/>
          </a:p>
        </p:txBody>
      </p:sp>
    </p:spTree>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8585B65D-8325-85CB-4642-5B713A6609C2}"/>
              </a:ext>
            </a:extLst>
          </p:cNvPr>
          <p:cNvSpPr>
            <a:spLocks noGrp="1"/>
          </p:cNvSpPr>
          <p:nvPr>
            <p:ph type="title"/>
          </p:nvPr>
        </p:nvSpPr>
        <p:spPr>
          <a:xfrm>
            <a:off x="1039449" y="1064093"/>
            <a:ext cx="9087045" cy="431027"/>
          </a:xfrm>
        </p:spPr>
        <p:txBody>
          <a:bodyPr/>
          <a:lstStyle/>
          <a:p>
            <a:r>
              <a:rPr lang="en-US" dirty="0"/>
              <a:t>Understanding Your Role and Responsibilities </a:t>
            </a:r>
          </a:p>
        </p:txBody>
      </p:sp>
      <p:sp>
        <p:nvSpPr>
          <p:cNvPr id="6" name="Content Placeholder 5" descr="" title="">
            <a:extLst>
              <a:ext uri="{FF2B5EF4-FFF2-40B4-BE49-F238E27FC236}">
                <a16:creationId xmlns:a16="http://schemas.microsoft.com/office/drawing/2014/main" id="{D52F0576-A3E4-C586-63EA-2BA2C4BB7B46}"/>
              </a:ext>
            </a:extLst>
          </p:cNvPr>
          <p:cNvSpPr>
            <a:spLocks noGrp="1"/>
          </p:cNvSpPr>
          <p:nvPr>
            <p:ph idx="1"/>
          </p:nvPr>
        </p:nvSpPr>
        <p:spPr>
          <a:xfrm>
            <a:off x="1039449" y="1870469"/>
            <a:ext cx="9842608" cy="4242008"/>
          </a:xfrm>
        </p:spPr>
        <p:txBody>
          <a:bodyPr/>
          <a:lstStyle/>
          <a:p>
            <a:r>
              <a:rPr lang="en-US" dirty="0"/>
              <a:t>You have worked for the Company for 10 years.  During those 10 years you worked closely with a number of employees who continue to work for the Company.  Recently, you were promoted to a supervisor position and now find yourself supervising employees who you had worked with for many years.  </a:t>
            </a:r>
          </a:p>
          <a:p>
            <a:endParaRPr lang="en-US" i="1" dirty="0"/>
          </a:p>
          <a:p>
            <a:r>
              <a:rPr lang="en-US" i="1" dirty="0"/>
              <a:t>What challenges does this situation present?</a:t>
            </a:r>
          </a:p>
          <a:p>
            <a:r>
              <a:rPr lang="en-US" i="1" dirty="0"/>
              <a:t>How do you meet those challenges?</a:t>
            </a:r>
          </a:p>
          <a:p>
            <a:r>
              <a:rPr lang="en-US" i="1" dirty="0"/>
              <a:t>How do you maintain a good rapport with your subordinate employees while maintaining a professional relationship?</a:t>
            </a:r>
          </a:p>
          <a:p>
            <a:endParaRPr lang="en-US" dirty="0"/>
          </a:p>
        </p:txBody>
      </p:sp>
    </p:spTree>
    <p:extLst>
      <p:ext uri="{BB962C8B-B14F-4D97-AF65-F5344CB8AC3E}">
        <p14:creationId xmlns:p14="http://schemas.microsoft.com/office/powerpoint/2010/main" val="3061913541"/>
      </p:ext>
    </p:extLst>
  </p:cSld>
  <p:clrMapOvr>
    <a:masterClrMapping/>
  </p:clrMapOvr>
</p:sld>
</file>

<file path=ppt/slides/slide4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1300947563"/>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a:xfrm>
            <a:off x="1115347" y="1064093"/>
            <a:ext cx="10423510" cy="431027"/>
          </a:xfrm>
        </p:spPr>
        <p:txBody>
          <a:bodyPr/>
          <a:lstStyle/>
          <a:p>
            <a:r>
              <a:rPr lang="en-US" dirty="0"/>
              <a:t>Understand Your Role and Responsibilities</a:t>
            </a:r>
          </a:p>
        </p:txBody>
      </p:sp>
      <p:sp>
        <p:nvSpPr>
          <p:cNvPr id="3" name="Content Placeholder 2" descr="" title="">
            <a:extLst>
              <a:ext uri="{FF2B5EF4-FFF2-40B4-BE49-F238E27FC236}">
                <a16:creationId xmlns:a16="http://schemas.microsoft.com/office/drawing/2014/main" id="{2D8B76C3-CC6B-44F5-AF48-35EFE812B841}"/>
              </a:ext>
            </a:extLst>
          </p:cNvPr>
          <p:cNvSpPr>
            <a:spLocks noGrp="1"/>
          </p:cNvSpPr>
          <p:nvPr>
            <p:ph idx="1"/>
          </p:nvPr>
        </p:nvSpPr>
        <p:spPr>
          <a:xfrm>
            <a:off x="1174696" y="2015059"/>
            <a:ext cx="10007110" cy="3907566"/>
          </a:xfrm>
        </p:spPr>
        <p:txBody>
          <a:bodyPr/>
          <a:lstStyle/>
          <a:p>
            <a:pPr marL="287338" indent="-287338">
              <a:spcAft>
                <a:spcPts val="0"/>
              </a:spcAft>
              <a:buFont typeface="Wingdings" panose="05000000000000000000" pitchFamily="2" charset="2"/>
              <a:buChar char="§"/>
            </a:pPr>
            <a:r>
              <a:rPr lang="en-US" sz="2800" dirty="0"/>
              <a:t>You must understand that your role as a supervisor is different than your role as a co-worker</a:t>
            </a:r>
          </a:p>
          <a:p>
            <a:pPr marL="287338" indent="-287338">
              <a:spcAft>
                <a:spcPts val="0"/>
              </a:spcAft>
              <a:buFont typeface="Wingdings" panose="05000000000000000000" pitchFamily="2" charset="2"/>
              <a:buChar char="§"/>
            </a:pPr>
            <a:r>
              <a:rPr lang="en-US" sz="2800" dirty="0"/>
              <a:t>You must set appropriate boundaries</a:t>
            </a:r>
          </a:p>
          <a:p>
            <a:pPr marL="627063" indent="-287338">
              <a:spcBef>
                <a:spcPts val="600"/>
              </a:spcBef>
              <a:spcAft>
                <a:spcPts val="600"/>
              </a:spcAft>
              <a:buFont typeface="Calibri" panose="020F0502020204030204" pitchFamily="34" charset="0"/>
              <a:buChar char="–"/>
              <a:tabLst>
                <a:tab pos="627063" algn="l"/>
              </a:tabLst>
            </a:pPr>
            <a:r>
              <a:rPr lang="en-US" sz="2400" dirty="0"/>
              <a:t>Take a balanced approach between being a supervisor and being a friend</a:t>
            </a:r>
          </a:p>
          <a:p>
            <a:pPr marL="287338" indent="-287338">
              <a:spcAft>
                <a:spcPts val="0"/>
              </a:spcAft>
              <a:buFont typeface="Wingdings" panose="05000000000000000000" pitchFamily="2" charset="2"/>
              <a:buChar char="§"/>
            </a:pPr>
            <a:r>
              <a:rPr lang="en-US" sz="2800" dirty="0"/>
              <a:t>You may be considered an “agent” of the employer</a:t>
            </a:r>
          </a:p>
          <a:p>
            <a:pPr marL="627063" lvl="1" indent="-287338">
              <a:spcBef>
                <a:spcPts val="600"/>
              </a:spcBef>
              <a:spcAft>
                <a:spcPts val="600"/>
              </a:spcAft>
              <a:buFont typeface="Calibri" panose="020F0502020204030204" pitchFamily="34" charset="0"/>
              <a:buChar char="–"/>
              <a:tabLst>
                <a:tab pos="627063" algn="l"/>
              </a:tabLst>
            </a:pPr>
            <a:r>
              <a:rPr lang="en-US" sz="2400" dirty="0"/>
              <a:t>Things you say and do can bind the employer</a:t>
            </a:r>
          </a:p>
          <a:p>
            <a:endParaRPr lang="en-US" sz="2200" dirty="0"/>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5</a:t>
            </a:fld>
            <a:endParaRPr lang="en-US" dirty="0"/>
          </a:p>
        </p:txBody>
      </p:sp>
    </p:spTree>
    <p:extLst>
      <p:ext uri="{BB962C8B-B14F-4D97-AF65-F5344CB8AC3E}">
        <p14:creationId xmlns:p14="http://schemas.microsoft.com/office/powerpoint/2010/main" val="1409432433"/>
      </p:ext>
    </p:extLst>
  </p:cSld>
  <p:clrMapOvr>
    <a:masterClrMapping/>
  </p:clrMapOvr>
</p:sld>
</file>

<file path=ppt/slides/slide6.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7C3A5BB-B2EC-78ED-E8E6-4223574ED2F7}"/>
              </a:ext>
            </a:extLst>
          </p:cNvPr>
          <p:cNvSpPr>
            <a:spLocks noGrp="1"/>
          </p:cNvSpPr>
          <p:nvPr>
            <p:ph type="title"/>
          </p:nvPr>
        </p:nvSpPr>
        <p:spPr>
          <a:xfrm>
            <a:off x="1079727" y="947351"/>
            <a:ext cx="9074925" cy="560078"/>
          </a:xfrm>
        </p:spPr>
        <p:txBody>
          <a:bodyPr>
            <a:noAutofit/>
          </a:bodyPr>
          <a:lstStyle/>
          <a:p>
            <a:r>
              <a:rPr lang="en-US" dirty="0"/>
              <a:t>Understanding Your Role and Responsibilities </a:t>
            </a:r>
          </a:p>
        </p:txBody>
      </p:sp>
      <p:sp>
        <p:nvSpPr>
          <p:cNvPr id="4" name="Slide Number Placeholder 3" descr="" title="">
            <a:extLst>
              <a:ext uri="{FF2B5EF4-FFF2-40B4-BE49-F238E27FC236}">
                <a16:creationId xmlns:a16="http://schemas.microsoft.com/office/drawing/2014/main" id="{FB69D33B-3F1B-79E8-73DF-88F0FA0AF28E}"/>
              </a:ext>
            </a:extLst>
          </p:cNvPr>
          <p:cNvSpPr>
            <a:spLocks noGrp="1"/>
          </p:cNvSpPr>
          <p:nvPr>
            <p:ph type="sldNum" sz="quarter" idx="4"/>
          </p:nvPr>
        </p:nvSpPr>
        <p:spPr>
          <a:xfrm>
            <a:off x="9701837" y="6442565"/>
            <a:ext cx="1312025" cy="365125"/>
          </a:xfrm>
        </p:spPr>
        <p:txBody>
          <a:bodyPr>
            <a:normAutofit/>
          </a:bodyPr>
          <a:lstStyle/>
          <a:p>
            <a:pPr>
              <a:spcAft>
                <a:spcPts val="600"/>
              </a:spcAft>
            </a:pPr>
            <a:fld id="{F8DC2A9F-844C-43CB-AE85-5CEEEC0E3442}" type="slidenum">
              <a:rPr lang="en-US" smtClean="0"/>
              <a:pPr>
                <a:spcAft>
                  <a:spcPts val="600"/>
                </a:spcAft>
              </a:pPr>
              <a:t>6</a:t>
            </a:fld>
            <a:endParaRPr lang="en-US"/>
          </a:p>
        </p:txBody>
      </p:sp>
      <p:graphicFrame>
        <p:nvGraphicFramePr>
          <p:cNvPr id="6" name="Content Placeholder 2" descr="" title="">
            <a:extLst>
              <a:ext uri="{FF2B5EF4-FFF2-40B4-BE49-F238E27FC236}">
                <a16:creationId xmlns:a16="http://schemas.microsoft.com/office/drawing/2014/main" id="{10353E15-3D2E-20E3-A440-1BF8478758D2}"/>
              </a:ext>
            </a:extLst>
          </p:cNvPr>
          <p:cNvGraphicFramePr>
            <a:graphicFrameLocks noGrp="1"/>
          </p:cNvGraphicFramePr>
          <p:nvPr>
            <p:ph idx="1"/>
            <p:extLst>
              <p:ext uri="{D42A27DB-BD31-4B8C-83A1-F6EECF244321}">
                <p14:modId xmlns:p14="http://schemas.microsoft.com/office/powerpoint/2010/main" val="3843491249"/>
              </p:ext>
            </p:extLst>
          </p:nvPr>
        </p:nvGraphicFramePr>
        <p:xfrm>
          <a:off x="986615" y="1784838"/>
          <a:ext cx="10311499" cy="440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3930604"/>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DA8F26F-EB8D-3021-E1AE-1A57DD69A6B5}"/>
              </a:ext>
            </a:extLst>
          </p:cNvPr>
          <p:cNvSpPr>
            <a:spLocks noGrp="1"/>
          </p:cNvSpPr>
          <p:nvPr>
            <p:ph type="title"/>
          </p:nvPr>
        </p:nvSpPr>
        <p:spPr/>
        <p:txBody>
          <a:bodyPr/>
          <a:lstStyle/>
          <a:p>
            <a:r>
              <a:rPr lang="en-US" dirty="0"/>
              <a:t>Lead by Example</a:t>
            </a:r>
          </a:p>
        </p:txBody>
      </p:sp>
      <p:sp>
        <p:nvSpPr>
          <p:cNvPr id="3" name="Slide Number Placeholder 2" descr="" title="">
            <a:extLst>
              <a:ext uri="{FF2B5EF4-FFF2-40B4-BE49-F238E27FC236}">
                <a16:creationId xmlns:a16="http://schemas.microsoft.com/office/drawing/2014/main" id="{40A576F3-5F7F-1905-79D8-AB2054E0C5E4}"/>
              </a:ext>
            </a:extLst>
          </p:cNvPr>
          <p:cNvSpPr>
            <a:spLocks noGrp="1"/>
          </p:cNvSpPr>
          <p:nvPr>
            <p:ph type="sldNum" sz="quarter" idx="4"/>
          </p:nvPr>
        </p:nvSpPr>
        <p:spPr/>
        <p:txBody>
          <a:bodyPr/>
          <a:lstStyle/>
          <a:p>
            <a:fld id="{F8DC2A9F-844C-43CB-AE85-5CEEEC0E3442}" type="slidenum">
              <a:rPr lang="en-US" smtClean="0"/>
              <a:pPr/>
              <a:t>7</a:t>
            </a:fld>
            <a:endParaRPr lang="en-US" dirty="0"/>
          </a:p>
        </p:txBody>
      </p:sp>
      <p:sp>
        <p:nvSpPr>
          <p:cNvPr id="4" name="Content Placeholder 3" descr="" title="">
            <a:extLst>
              <a:ext uri="{FF2B5EF4-FFF2-40B4-BE49-F238E27FC236}">
                <a16:creationId xmlns:a16="http://schemas.microsoft.com/office/drawing/2014/main" id="{4AA6258F-E6CA-554B-CE7E-AAB99713B39A}"/>
              </a:ext>
            </a:extLst>
          </p:cNvPr>
          <p:cNvSpPr>
            <a:spLocks noGrp="1"/>
          </p:cNvSpPr>
          <p:nvPr>
            <p:ph idx="1"/>
          </p:nvPr>
        </p:nvSpPr>
        <p:spPr>
          <a:xfrm>
            <a:off x="1010833" y="1837951"/>
            <a:ext cx="9842608" cy="4242008"/>
          </a:xfrm>
        </p:spPr>
        <p:txBody>
          <a:bodyPr/>
          <a:lstStyle/>
          <a:p>
            <a:r>
              <a:rPr lang="en-US" dirty="0"/>
              <a:t>A number of employees in your department often "gossip" about other employees and their personal lives.  These are otherwise very good employees with whom you have a very good working relationship.  In fact, they are so comfortable working with you that they will often make small talk and tell you the "inside scoop" on the gossip. </a:t>
            </a:r>
          </a:p>
          <a:p>
            <a:endParaRPr lang="en-US" dirty="0"/>
          </a:p>
          <a:p>
            <a:r>
              <a:rPr lang="en-US" i="1" dirty="0"/>
              <a:t>How do you handle the situation?</a:t>
            </a:r>
          </a:p>
        </p:txBody>
      </p:sp>
    </p:spTree>
    <p:extLst>
      <p:ext uri="{BB962C8B-B14F-4D97-AF65-F5344CB8AC3E}">
        <p14:creationId xmlns:p14="http://schemas.microsoft.com/office/powerpoint/2010/main" val="3810477803"/>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1AA9D9-7173-4EA3-BCD2-41541692B2C5}"/>
              </a:ext>
            </a:extLst>
          </p:cNvPr>
          <p:cNvSpPr>
            <a:spLocks noGrp="1"/>
          </p:cNvSpPr>
          <p:nvPr>
            <p:ph type="title"/>
          </p:nvPr>
        </p:nvSpPr>
        <p:spPr/>
        <p:txBody>
          <a:bodyPr/>
          <a:lstStyle/>
          <a:p>
            <a:r>
              <a:rPr lang="en-US" dirty="0"/>
              <a:t>Lead by Example</a:t>
            </a:r>
          </a:p>
        </p:txBody>
      </p:sp>
      <p:sp>
        <p:nvSpPr>
          <p:cNvPr id="5" name="Content Placeholder 4" descr="" title="">
            <a:extLst>
              <a:ext uri="{FF2B5EF4-FFF2-40B4-BE49-F238E27FC236}">
                <a16:creationId xmlns:a16="http://schemas.microsoft.com/office/drawing/2014/main" id="{B3E986E6-12BF-AA46-0A79-A812493CAFEE}"/>
              </a:ext>
            </a:extLst>
          </p:cNvPr>
          <p:cNvSpPr>
            <a:spLocks noGrp="1"/>
          </p:cNvSpPr>
          <p:nvPr>
            <p:ph idx="1"/>
          </p:nvPr>
        </p:nvSpPr>
        <p:spPr/>
        <p:txBody>
          <a:bodyPr/>
          <a:lstStyle/>
          <a:p>
            <a:pPr marL="228600" indent="-228600">
              <a:buFont typeface="Wingdings" panose="05000000000000000000" pitchFamily="2" charset="2"/>
              <a:buChar char="§"/>
            </a:pPr>
            <a:r>
              <a:rPr lang="en-US" dirty="0"/>
              <a:t>Employees will take their cue from you</a:t>
            </a:r>
          </a:p>
          <a:p>
            <a:pPr marL="228600" indent="-228600">
              <a:buFont typeface="Wingdings" panose="05000000000000000000" pitchFamily="2" charset="2"/>
              <a:buChar char="§"/>
            </a:pPr>
            <a:r>
              <a:rPr lang="en-US" dirty="0"/>
              <a:t>Your actions/inactions contribute significantly to the workplace culture</a:t>
            </a:r>
          </a:p>
          <a:p>
            <a:pPr marL="0" indent="0">
              <a:buNone/>
            </a:pPr>
            <a:endParaRPr lang="en-US" dirty="0"/>
          </a:p>
        </p:txBody>
      </p:sp>
      <p:sp>
        <p:nvSpPr>
          <p:cNvPr id="4" name="Slide Number Placeholder 3" descr="" title="">
            <a:extLst>
              <a:ext uri="{FF2B5EF4-FFF2-40B4-BE49-F238E27FC236}">
                <a16:creationId xmlns:a16="http://schemas.microsoft.com/office/drawing/2014/main" id="{6230B522-4A72-4550-B13F-A604ED98ADF1}"/>
              </a:ext>
            </a:extLst>
          </p:cNvPr>
          <p:cNvSpPr>
            <a:spLocks noGrp="1"/>
          </p:cNvSpPr>
          <p:nvPr>
            <p:ph type="sldNum" sz="quarter" idx="4"/>
          </p:nvPr>
        </p:nvSpPr>
        <p:spPr/>
        <p:txBody>
          <a:bodyPr/>
          <a:lstStyle/>
          <a:p>
            <a:fld id="{F8DC2A9F-844C-43CB-AE85-5CEEEC0E3442}" type="slidenum">
              <a:rPr lang="en-US" smtClean="0"/>
              <a:pPr/>
              <a:t>8</a:t>
            </a:fld>
            <a:endParaRPr lang="en-US" dirty="0"/>
          </a:p>
        </p:txBody>
      </p:sp>
      <p:pic>
        <p:nvPicPr>
          <p:cNvPr id="8" name="Picture 7" descr="" title="">
            <a:extLst>
              <a:ext uri="{FF2B5EF4-FFF2-40B4-BE49-F238E27FC236}">
                <a16:creationId xmlns:a16="http://schemas.microsoft.com/office/drawing/2014/main" id="{B1B3F340-9486-4F0A-BCC2-AB90032342BC}"/>
              </a:ext>
            </a:extLst>
          </p:cNvPr>
          <p:cNvPicPr>
            <a:picLocks noChangeAspect="1"/>
          </p:cNvPicPr>
          <p:nvPr/>
        </p:nvPicPr>
        <p:blipFill rotWithShape="1">
          <a:blip r:embed="rId2"/>
          <a:srcRect b="7969"/>
          <a:stretch/>
        </p:blipFill>
        <p:spPr>
          <a:xfrm>
            <a:off x="3048000" y="2871486"/>
            <a:ext cx="6528986" cy="3235448"/>
          </a:xfrm>
          <a:prstGeom prst="rect">
            <a:avLst/>
          </a:prstGeom>
        </p:spPr>
      </p:pic>
    </p:spTree>
    <p:extLst>
      <p:ext uri="{BB962C8B-B14F-4D97-AF65-F5344CB8AC3E}">
        <p14:creationId xmlns:p14="http://schemas.microsoft.com/office/powerpoint/2010/main" val="2344248344"/>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0D6C1C67-A716-C06E-06EC-686177CF1D98}"/>
              </a:ext>
            </a:extLst>
          </p:cNvPr>
          <p:cNvSpPr>
            <a:spLocks noGrp="1"/>
          </p:cNvSpPr>
          <p:nvPr>
            <p:ph type="title"/>
          </p:nvPr>
        </p:nvSpPr>
        <p:spPr>
          <a:xfrm>
            <a:off x="1041208" y="557777"/>
            <a:ext cx="7781866" cy="431027"/>
          </a:xfrm>
        </p:spPr>
        <p:txBody>
          <a:bodyPr/>
          <a:lstStyle/>
          <a:p>
            <a:r>
              <a:rPr lang="en-US" dirty="0"/>
              <a:t>Be Aware of Legal Issues, Timing, and Perception</a:t>
            </a:r>
          </a:p>
        </p:txBody>
      </p:sp>
      <p:sp>
        <p:nvSpPr>
          <p:cNvPr id="6" name="Content Placeholder 5" descr="" title="">
            <a:extLst>
              <a:ext uri="{FF2B5EF4-FFF2-40B4-BE49-F238E27FC236}">
                <a16:creationId xmlns:a16="http://schemas.microsoft.com/office/drawing/2014/main" id="{585FCC16-B4D0-BBC8-079D-3625C00ADB0B}"/>
              </a:ext>
            </a:extLst>
          </p:cNvPr>
          <p:cNvSpPr>
            <a:spLocks noGrp="1"/>
          </p:cNvSpPr>
          <p:nvPr>
            <p:ph idx="1"/>
          </p:nvPr>
        </p:nvSpPr>
        <p:spPr>
          <a:xfrm>
            <a:off x="1041208" y="1829278"/>
            <a:ext cx="9842608" cy="4230717"/>
          </a:xfrm>
        </p:spPr>
        <p:txBody>
          <a:bodyPr/>
          <a:lstStyle/>
          <a:p>
            <a:r>
              <a:rPr lang="en-US" sz="2000" dirty="0"/>
              <a:t>Everyone knows that Rita works at her own speed.  She does not like it when she is asked to do anything that she believes is outside her “job duties.”  She takes long breaks and is often on her iPhone.  Rita has been with the organization for eight years and has always received a “meets expectations” performance review.</a:t>
            </a:r>
          </a:p>
          <a:p>
            <a:r>
              <a:rPr lang="en-US" sz="2000" dirty="0"/>
              <a:t>You are a new supervisor in the department.  You have noticed Rita’s performance issues but have not yet said anything. You plan to give her a warning today, but when she gets in, she tells you she is pregnant.    </a:t>
            </a:r>
          </a:p>
          <a:p>
            <a:endParaRPr lang="en-US" sz="2000" dirty="0"/>
          </a:p>
          <a:p>
            <a:r>
              <a:rPr lang="en-US" sz="2000" i="1" dirty="0"/>
              <a:t>What do you do?  Should you address her poor performance today? What do you do when Rita says “but, I’ve gotten good performance reviews for the last eight years and I have never received any warning concerning my performance?”  </a:t>
            </a:r>
          </a:p>
          <a:p>
            <a:endParaRPr lang="en-US" sz="2000" dirty="0"/>
          </a:p>
          <a:p>
            <a:r>
              <a:rPr lang="en-US" dirty="0"/>
              <a:t> </a:t>
            </a:r>
          </a:p>
          <a:p>
            <a:endParaRPr lang="en-US" dirty="0"/>
          </a:p>
        </p:txBody>
      </p:sp>
    </p:spTree>
    <p:extLst>
      <p:ext uri="{BB962C8B-B14F-4D97-AF65-F5344CB8AC3E}">
        <p14:creationId xmlns:p14="http://schemas.microsoft.com/office/powerpoint/2010/main" val="2318248435"/>
      </p:ext>
    </p:extLst>
  </p:cSld>
  <p:clrMapOvr>
    <a:masterClrMapping/>
  </p:clrMapOvr>
</p:sld>
</file>

<file path=ppt/theme/theme1.xml><?xml version="1.0" encoding="utf-8"?>
<a:theme xmlns:thm15="http://schemas.microsoft.com/office/thememl/2012/main" xmlns:a="http://schemas.openxmlformats.org/drawingml/2006/main" name="Retrospect">
  <a:themeElements>
    <a:clrScheme name="Carmody Color Palette">
      <a:dk1>
        <a:srgbClr val="000000"/>
      </a:dk1>
      <a:lt1>
        <a:srgbClr val="FFFFFF"/>
      </a:lt1>
      <a:dk2>
        <a:srgbClr val="F37320"/>
      </a:dk2>
      <a:lt2>
        <a:srgbClr val="FFFFFF"/>
      </a:lt2>
      <a:accent1>
        <a:srgbClr val="F37320"/>
      </a:accent1>
      <a:accent2>
        <a:srgbClr val="FFA340"/>
      </a:accent2>
      <a:accent3>
        <a:srgbClr val="FF3A3A"/>
      </a:accent3>
      <a:accent4>
        <a:srgbClr val="F8F8F8"/>
      </a:accent4>
      <a:accent5>
        <a:srgbClr val="78808A"/>
      </a:accent5>
      <a:accent6>
        <a:srgbClr val="000000"/>
      </a:accent6>
      <a:hlink>
        <a:srgbClr val="F37320"/>
      </a:hlink>
      <a:folHlink>
        <a:srgbClr val="78808A"/>
      </a:folHlink>
    </a:clrScheme>
    <a:fontScheme name="Retrospect">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tileRect/>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tileRect/>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tileRect/>
        </a:gradFill>
      </a:bgFillStyleLst>
    </a:fmtScheme>
  </a:themeElements>
  <a:objectDefaults/>
  <a:extraClrSchemeLst/>
  <a:extLst>
    <a:ext uri="{05A4C25C-085E-4340-85A3-A5531E510DB2}">
      <thm15:themeFamily xmlns:thm15="http://schemas.microsoft.com/office/thememl/2012/main" name="21-CTSH-003-PPT-Template_R7.pptx" id="{54033F54-55DB-4883-ADE7-510BBCF2C15D}" vid="{781D98F7-E7C9-4DA9-872B-B595CAA356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1900-01-01T05:00:00.0000000Z</dcterms:created>
  <dcterms:modified xsi:type="dcterms:W3CDTF">1900-01-01T05:00:00.0000000Z</dcterms:modified>
</coreProperties>
</file>